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682" r:id="rId2"/>
    <p:sldMasterId id="2147483683" r:id="rId3"/>
    <p:sldMasterId id="2147483684" r:id="rId4"/>
    <p:sldMasterId id="2147483685" r:id="rId5"/>
  </p:sldMasterIdLst>
  <p:notesMasterIdLst>
    <p:notesMasterId r:id="rId23"/>
  </p:notesMasterIdLst>
  <p:sldIdLst>
    <p:sldId id="256" r:id="rId6"/>
    <p:sldId id="258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9906000" cy="6858000" type="A4"/>
  <p:notesSz cx="7099300" cy="10234613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Game" initials="" lastIdx="1" clrIdx="0"/>
  <p:cmAuthor id="1" name="Stacy Treco" initials="" lastIdx="5" clrIdx="1"/>
  <p:cmAuthor id="2" name="Lauren Fogel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648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idx="1">
    <p:pos x="6000" y="0"/>
    <p:text>save for how-to's</p:text>
  </p:cm>
  <p:cm authorId="1" idx="2">
    <p:pos x="6000" y="100"/>
    <p:text>save for how-to's</p:text>
  </p:cm>
  <p:cm authorId="1" idx="3">
    <p:pos x="6000" y="200"/>
    <p:text>save for how-to's</p:text>
  </p:cm>
  <p:cm authorId="1" idx="4">
    <p:pos x="6000" y="300"/>
    <p:text>save for how-to's</p:text>
  </p:cm>
  <p:cm authorId="2" idx="1">
    <p:pos x="6000" y="400"/>
    <p:text>LTS also expressed concern re the dates because they have heard that they are slipping to late August but we're not sure...</p:text>
  </p:cm>
  <p:cm authorId="2" idx="2">
    <p:pos x="6000" y="500"/>
    <p:text>In today's LTS meeting concern was raised re the word "automated". I am forwarding you the email from Jan Day to Jacque Gaines that explains why she believes  that "automated" may be misleading.</p:text>
  </p:cm>
  <p:cm authorId="1" idx="5">
    <p:pos x="6000" y="600"/>
    <p:text>Since most titles are actually live already, we deleted title slide since it's a bit misleading.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Can we be more specfic about the greater browser support.  Also can we add cross platform support too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3" cy="512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4021137" y="0"/>
            <a:ext cx="3076573" cy="512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776287" y="765175"/>
            <a:ext cx="5546723" cy="38401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075" cy="4606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720260"/>
            <a:ext cx="3076573" cy="512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4021137" y="9720260"/>
            <a:ext cx="3076573" cy="512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70253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075" cy="4606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Pearson – Always Learning</a:t>
            </a:r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776287" y="765175"/>
            <a:ext cx="5546724" cy="38401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776287" y="765175"/>
            <a:ext cx="5546724" cy="38401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199" cy="4606799"/>
          </a:xfrm>
          <a:prstGeom prst="rect">
            <a:avLst/>
          </a:prstGeom>
          <a:noFill/>
          <a:ln>
            <a:noFill/>
          </a:ln>
        </p:spPr>
        <p:txBody>
          <a:bodyPr lIns="94750" tIns="47375" rIns="94750" bIns="47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These Mastering gradebook scores also link back to the assignment reviews in Learning Catalytics.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075" cy="4606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Disciplines like Engineering, Physics and Chemistry often require questions with answer types that contain a chemical equation or expression. The Equation Editor enables students to enter this type of keyboard-based answer. </a:t>
            </a:r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765175"/>
            <a:ext cx="5546725" cy="3840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776287" y="765175"/>
            <a:ext cx="5546724" cy="38401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199" cy="460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/>
              <a:t>Mastering’s mobile capabilities</a:t>
            </a:r>
            <a:r>
              <a:rPr lang="en-US" sz="1800" b="0" i="0" u="none" strike="noStrike" cap="none" baseline="0"/>
              <a:t> now include</a:t>
            </a:r>
            <a:r>
              <a:rPr lang="en-US" sz="1800"/>
              <a:t> the ability to </a:t>
            </a:r>
            <a:r>
              <a:rPr lang="en-US" sz="1800" b="0" i="0" u="none" strike="noStrike" cap="none" baseline="0"/>
              <a:t>express answer types like solution symbolic, chemical formula and numbers with units.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776287" y="765175"/>
            <a:ext cx="5546724" cy="38401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199" cy="4606799"/>
          </a:xfrm>
          <a:prstGeom prst="rect">
            <a:avLst/>
          </a:prstGeom>
          <a:noFill/>
          <a:ln>
            <a:noFill/>
          </a:ln>
        </p:spPr>
        <p:txBody>
          <a:bodyPr lIns="94750" tIns="47375" rIns="94750" bIns="47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Our June release includes a mobile optimized version of the Equation Editor for student use. This version is supported on</a:t>
            </a:r>
            <a:r>
              <a:rPr lang="en-US" sz="1800"/>
              <a:t> iOS and Android</a:t>
            </a:r>
            <a:r>
              <a:rPr lang="en-US" sz="1800" b="0" i="0" u="none" strike="noStrike" cap="none" baseline="0"/>
              <a:t> devices, and can be used in any browser normally supported by Mastering products. 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776287" y="765175"/>
            <a:ext cx="5546724" cy="38401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199" cy="460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The new design includes the addition of the Qwerty and numeric palette keyboards</a:t>
            </a:r>
            <a:r>
              <a:rPr lang="en-US" sz="1800"/>
              <a:t> and is</a:t>
            </a:r>
            <a:r>
              <a:rPr lang="en-US" sz="1800" b="0" i="0" u="none" strike="noStrike" cap="none" baseline="0"/>
              <a:t> also available for the desktop version of the Equation Editor. A Bet</a:t>
            </a:r>
            <a:r>
              <a:rPr lang="en-US" sz="1800"/>
              <a:t>a version will be released in June and an updated version is expected in late July 2014.</a:t>
            </a:r>
          </a:p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199" cy="460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The Simple Editor enables instructors to create and edit assignable conten</a:t>
            </a:r>
            <a:r>
              <a:rPr lang="en-US" sz="1800"/>
              <a:t>t.</a:t>
            </a:r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765175"/>
            <a:ext cx="5546725" cy="3840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776287" y="765175"/>
            <a:ext cx="5546724" cy="38401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199" cy="4606799"/>
          </a:xfrm>
          <a:prstGeom prst="rect">
            <a:avLst/>
          </a:prstGeom>
          <a:noFill/>
          <a:ln>
            <a:noFill/>
          </a:ln>
        </p:spPr>
        <p:txBody>
          <a:bodyPr lIns="94750" tIns="47375" rIns="94750" bIns="47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June release introduces a</a:t>
            </a:r>
            <a:r>
              <a:rPr lang="en-US" sz="1800"/>
              <a:t> new </a:t>
            </a:r>
            <a:r>
              <a:rPr lang="en-US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 Editor, with greater browser supportability, increased answer types and an improved user interface. </a:t>
            </a:r>
          </a:p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800" b="0" i="0" u="none" strike="noStrike" cap="none" baseline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776287" y="765175"/>
            <a:ext cx="5546724" cy="38401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199" cy="4606799"/>
          </a:xfrm>
          <a:prstGeom prst="rect">
            <a:avLst/>
          </a:prstGeom>
          <a:noFill/>
          <a:ln>
            <a:noFill/>
          </a:ln>
        </p:spPr>
        <p:txBody>
          <a:bodyPr lIns="94750" tIns="47375" rIns="94750" bIns="47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800" b="0" i="0" u="none" strike="noStrike" cap="none" baseline="0"/>
              <a:t>Instructors can now use the Simple Editor to create and edit symbolic, symbolic set (now called numeric value/expression) and number with units answer types</a:t>
            </a:r>
            <a:r>
              <a:rPr lang="en-US" sz="1800"/>
              <a:t> </a:t>
            </a:r>
            <a:r>
              <a:rPr lang="en-US" sz="1800">
                <a:solidFill>
                  <a:schemeClr val="dk1"/>
                </a:solidFill>
              </a:rPr>
              <a:t>in addition to multiple choice, multi-select and essay.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800" b="0" i="0" u="none" strike="noStrike" cap="none" baseline="0"/>
          </a:p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800" b="0" i="0" u="none" strike="noStrike" cap="none" baseline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765175"/>
            <a:ext cx="5546725" cy="3840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075" cy="4606925"/>
          </a:xfrm>
          <a:prstGeom prst="rect">
            <a:avLst/>
          </a:prstGeom>
          <a:noFill/>
          <a:ln>
            <a:noFill/>
          </a:ln>
        </p:spPr>
        <p:txBody>
          <a:bodyPr lIns="94750" tIns="47375" rIns="94750" bIns="47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List of </a:t>
            </a:r>
            <a:r>
              <a:rPr lang="en-US" sz="1800"/>
              <a:t>enhancements to Mastering coming with the June release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199" cy="460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</a:rPr>
              <a:t>For Mastering instructors using Learning Catalytics with their students, grades from these sessions will now sync</a:t>
            </a:r>
            <a:r>
              <a:rPr lang="en-US" sz="1800">
                <a:solidFill>
                  <a:schemeClr val="dk1"/>
                </a:solidFill>
              </a:rPr>
              <a:t> with</a:t>
            </a:r>
            <a:r>
              <a:rPr lang="en-US" sz="1800" b="0" i="0" u="none" strike="noStrike" cap="none" baseline="0">
                <a:solidFill>
                  <a:schemeClr val="dk1"/>
                </a:solidFill>
              </a:rPr>
              <a:t> the Mastering gradebook.</a:t>
            </a:r>
          </a:p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800" b="0" i="0" u="none" strike="noStrike" cap="none" baseline="0"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765175"/>
            <a:ext cx="5546725" cy="3840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776287" y="765175"/>
            <a:ext cx="5546724" cy="38401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199" cy="4606799"/>
          </a:xfrm>
          <a:prstGeom prst="rect">
            <a:avLst/>
          </a:prstGeom>
          <a:noFill/>
          <a:ln>
            <a:noFill/>
          </a:ln>
        </p:spPr>
        <p:txBody>
          <a:bodyPr lIns="94750" tIns="47375" rIns="94750" bIns="47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Instructors have access to Learning Catalytics from the Course Home page, </a:t>
            </a:r>
            <a:r>
              <a:rPr lang="en-US" sz="1800"/>
              <a:t>inside the</a:t>
            </a:r>
            <a:r>
              <a:rPr lang="en-US" sz="1800" b="0" i="0" u="none" strike="noStrike" cap="none" baseline="0"/>
              <a:t> </a:t>
            </a:r>
            <a:r>
              <a:rPr lang="en-US" sz="1800" b="1" i="0" u="none" strike="noStrike" cap="none" baseline="0"/>
              <a:t>In-Class Learning </a:t>
            </a:r>
            <a:r>
              <a:rPr lang="en-US" sz="1800" i="0" u="none" strike="noStrike" cap="none" baseline="0"/>
              <a:t>pod.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776287" y="765175"/>
            <a:ext cx="5546724" cy="38401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199" cy="4606799"/>
          </a:xfrm>
          <a:prstGeom prst="rect">
            <a:avLst/>
          </a:prstGeom>
          <a:noFill/>
          <a:ln>
            <a:noFill/>
          </a:ln>
        </p:spPr>
        <p:txBody>
          <a:bodyPr lIns="94750" tIns="47375" rIns="94750" bIns="47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Instructors can modify the learning modules by specifying the grade settings, electing for grade transfer to the Mastering gradebook, and/or changing the number of points assigned per question. Instructo</a:t>
            </a:r>
            <a:r>
              <a:rPr lang="en-US" sz="1800"/>
              <a:t>rs can also weight both participation and correctness in scoring for synchronous, self-paced, and self-test modules.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776287" y="765175"/>
            <a:ext cx="5546724" cy="38401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199" cy="4606799"/>
          </a:xfrm>
          <a:prstGeom prst="rect">
            <a:avLst/>
          </a:prstGeom>
          <a:noFill/>
          <a:ln>
            <a:noFill/>
          </a:ln>
        </p:spPr>
        <p:txBody>
          <a:bodyPr lIns="94750" tIns="47375" rIns="94750" bIns="47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Instructors must start a session in Learning Catalytics to enable students to join and participate. The column with the blue heading in</a:t>
            </a:r>
            <a:r>
              <a:rPr lang="en-US" sz="1800"/>
              <a:t>dicates Learning Catalytics’ scores.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776287" y="765175"/>
            <a:ext cx="5546724" cy="38401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199" cy="4606799"/>
          </a:xfrm>
          <a:prstGeom prst="rect">
            <a:avLst/>
          </a:prstGeom>
          <a:noFill/>
          <a:ln>
            <a:noFill/>
          </a:ln>
        </p:spPr>
        <p:txBody>
          <a:bodyPr lIns="94750" tIns="47375" rIns="94750" bIns="47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When a Mastering instructor has started a session, the </a:t>
            </a:r>
            <a:r>
              <a:rPr lang="en-US" sz="1800" b="1" i="0" u="none" strike="noStrike" cap="none" baseline="0"/>
              <a:t>In-Class Learning</a:t>
            </a:r>
            <a:r>
              <a:rPr lang="en-US" sz="1800" b="0" i="0" u="none" strike="noStrike" cap="none" baseline="0"/>
              <a:t> message box on the student’s Course Home page notifies the student that there are active Learning Catalytics sessions to join.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776287" y="765175"/>
            <a:ext cx="5546724" cy="38401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199" cy="4606799"/>
          </a:xfrm>
          <a:prstGeom prst="rect">
            <a:avLst/>
          </a:prstGeom>
          <a:noFill/>
          <a:ln>
            <a:noFill/>
          </a:ln>
        </p:spPr>
        <p:txBody>
          <a:bodyPr lIns="94750" tIns="47375" rIns="94750" bIns="47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/>
              <a:t>Students can also join sessions from their smartphone. 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776287" y="765175"/>
            <a:ext cx="5546724" cy="38401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199" cy="4606799"/>
          </a:xfrm>
          <a:prstGeom prst="rect">
            <a:avLst/>
          </a:prstGeom>
          <a:noFill/>
          <a:ln>
            <a:noFill/>
          </a:ln>
        </p:spPr>
        <p:txBody>
          <a:bodyPr lIns="94750" tIns="47375" rIns="94750" bIns="47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When the instructor selects </a:t>
            </a:r>
            <a:r>
              <a:rPr lang="en-US" sz="1800" b="1" i="0" u="none" strike="noStrike" cap="none" baseline="0"/>
              <a:t>Stop Session</a:t>
            </a:r>
            <a:r>
              <a:rPr lang="en-US" sz="1800" b="0" i="0" u="none" strike="noStrike" cap="none" baseline="0"/>
              <a:t> in Learning Catalytics, student grades from this session will automatically be sent to the Mastering gradebook (and any LMS integrated gradebooks, such as Blackboard).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 rot="5400000">
            <a:off x="5527674" y="2095500"/>
            <a:ext cx="5676900" cy="2276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960"/>
              </a:spcBef>
              <a:spcAft>
                <a:spcPts val="0"/>
              </a:spcAft>
              <a:defRPr/>
            </a:lvl1pPr>
            <a:lvl2pPr algn="l" rtl="0">
              <a:spcBef>
                <a:spcPts val="960"/>
              </a:spcBef>
              <a:spcAft>
                <a:spcPts val="0"/>
              </a:spcAft>
              <a:defRPr/>
            </a:lvl2pPr>
            <a:lvl3pPr algn="l" rtl="0">
              <a:spcBef>
                <a:spcPts val="960"/>
              </a:spcBef>
              <a:spcAft>
                <a:spcPts val="0"/>
              </a:spcAft>
              <a:defRPr/>
            </a:lvl3pPr>
            <a:lvl4pPr algn="l" rtl="0">
              <a:spcBef>
                <a:spcPts val="960"/>
              </a:spcBef>
              <a:spcAft>
                <a:spcPts val="0"/>
              </a:spcAft>
              <a:defRPr/>
            </a:lvl4pPr>
            <a:lvl5pPr algn="l" rtl="0">
              <a:spcBef>
                <a:spcPts val="96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96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96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96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96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 rot="5400000">
            <a:off x="896938" y="-106362"/>
            <a:ext cx="5676900" cy="66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182563" indent="13493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350838" indent="13176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541338" indent="1190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722313" indent="12858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/>
            </a:lvl5pPr>
            <a:lvl6pPr marL="1179513" indent="12858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/>
            </a:lvl6pPr>
            <a:lvl7pPr marL="1636713" indent="11588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/>
            </a:lvl7pPr>
            <a:lvl8pPr marL="2093913" indent="11588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/>
            </a:lvl8pPr>
            <a:lvl9pPr marL="2551113" indent="11588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95287" y="395287"/>
            <a:ext cx="9109075" cy="9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960"/>
              </a:spcBef>
              <a:spcAft>
                <a:spcPts val="0"/>
              </a:spcAft>
              <a:defRPr/>
            </a:lvl1pPr>
            <a:lvl2pPr algn="l" rtl="0">
              <a:spcBef>
                <a:spcPts val="960"/>
              </a:spcBef>
              <a:spcAft>
                <a:spcPts val="0"/>
              </a:spcAft>
              <a:defRPr/>
            </a:lvl2pPr>
            <a:lvl3pPr algn="l" rtl="0">
              <a:spcBef>
                <a:spcPts val="960"/>
              </a:spcBef>
              <a:spcAft>
                <a:spcPts val="0"/>
              </a:spcAft>
              <a:defRPr/>
            </a:lvl3pPr>
            <a:lvl4pPr algn="l" rtl="0">
              <a:spcBef>
                <a:spcPts val="960"/>
              </a:spcBef>
              <a:spcAft>
                <a:spcPts val="0"/>
              </a:spcAft>
              <a:defRPr/>
            </a:lvl4pPr>
            <a:lvl5pPr algn="l" rtl="0">
              <a:spcBef>
                <a:spcPts val="96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96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96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96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96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95287" y="1546225"/>
            <a:ext cx="9109075" cy="4525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182563" indent="13493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350838" indent="13176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541338" indent="1190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722313" indent="12858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/>
            </a:lvl5pPr>
            <a:lvl6pPr marL="1179513" indent="12858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/>
            </a:lvl6pPr>
            <a:lvl7pPr marL="1636713" indent="11588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/>
            </a:lvl7pPr>
            <a:lvl8pPr marL="2093913" indent="11588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/>
            </a:lvl8pPr>
            <a:lvl9pPr marL="2551113" indent="11588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 rot="5400000">
            <a:off x="-51445320" y="-54399653"/>
            <a:ext cx="120015003" cy="23320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960"/>
              </a:spcBef>
              <a:spcAft>
                <a:spcPts val="0"/>
              </a:spcAft>
              <a:defRPr/>
            </a:lvl1pPr>
            <a:lvl2pPr algn="l" rtl="0">
              <a:spcBef>
                <a:spcPts val="960"/>
              </a:spcBef>
              <a:spcAft>
                <a:spcPts val="0"/>
              </a:spcAft>
              <a:defRPr/>
            </a:lvl2pPr>
            <a:lvl3pPr algn="l" rtl="0">
              <a:spcBef>
                <a:spcPts val="960"/>
              </a:spcBef>
              <a:spcAft>
                <a:spcPts val="0"/>
              </a:spcAft>
              <a:defRPr/>
            </a:lvl3pPr>
            <a:lvl4pPr algn="l" rtl="0">
              <a:spcBef>
                <a:spcPts val="960"/>
              </a:spcBef>
              <a:spcAft>
                <a:spcPts val="0"/>
              </a:spcAft>
              <a:defRPr/>
            </a:lvl4pPr>
            <a:lvl5pPr algn="l" rtl="0">
              <a:spcBef>
                <a:spcPts val="96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96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96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96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96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 rot="5400000">
            <a:off x="-56187975" y="-56657873"/>
            <a:ext cx="120015003" cy="6848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" indent="-161925" algn="r" rtl="0">
              <a:spcBef>
                <a:spcPts val="0"/>
              </a:spcBef>
              <a:spcAft>
                <a:spcPts val="0"/>
              </a:spcAft>
              <a:defRPr/>
            </a:lvl1pPr>
            <a:lvl2pPr marL="355600" indent="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541338" indent="14446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3pPr>
            <a:lvl4pPr marL="812800" indent="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/>
            </a:lvl4pPr>
            <a:lvl5pPr marL="2057400" indent="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95287" y="395287"/>
            <a:ext cx="910907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960"/>
              </a:spcBef>
              <a:spcAft>
                <a:spcPts val="0"/>
              </a:spcAft>
              <a:defRPr/>
            </a:lvl1pPr>
            <a:lvl2pPr algn="l" rtl="0">
              <a:spcBef>
                <a:spcPts val="960"/>
              </a:spcBef>
              <a:spcAft>
                <a:spcPts val="0"/>
              </a:spcAft>
              <a:defRPr/>
            </a:lvl2pPr>
            <a:lvl3pPr algn="l" rtl="0">
              <a:spcBef>
                <a:spcPts val="960"/>
              </a:spcBef>
              <a:spcAft>
                <a:spcPts val="0"/>
              </a:spcAft>
              <a:defRPr/>
            </a:lvl3pPr>
            <a:lvl4pPr algn="l" rtl="0">
              <a:spcBef>
                <a:spcPts val="960"/>
              </a:spcBef>
              <a:spcAft>
                <a:spcPts val="0"/>
              </a:spcAft>
              <a:defRPr/>
            </a:lvl4pPr>
            <a:lvl5pPr algn="l" rtl="0">
              <a:spcBef>
                <a:spcPts val="96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96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96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96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96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 rot="-5400000">
            <a:off x="-8027192" y="-1178718"/>
            <a:ext cx="6851649" cy="920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" indent="-161925" algn="r" rtl="0">
              <a:spcBef>
                <a:spcPts val="0"/>
              </a:spcBef>
              <a:spcAft>
                <a:spcPts val="0"/>
              </a:spcAft>
              <a:defRPr/>
            </a:lvl1pPr>
            <a:lvl2pPr marL="355600" indent="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541338" indent="14446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3pPr>
            <a:lvl4pPr marL="812800" indent="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/>
            </a:lvl4pPr>
            <a:lvl5pPr marL="2057400" indent="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941513" y="4800600"/>
            <a:ext cx="5943598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pic" idx="2"/>
          </p:nvPr>
        </p:nvSpPr>
        <p:spPr>
          <a:xfrm>
            <a:off x="1941513" y="612775"/>
            <a:ext cx="5943598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941513" y="5367337"/>
            <a:ext cx="5943598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137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873500" y="273050"/>
            <a:ext cx="5537199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95300" y="1435100"/>
            <a:ext cx="3259137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95287" y="395287"/>
            <a:ext cx="910907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960"/>
              </a:spcBef>
              <a:spcAft>
                <a:spcPts val="0"/>
              </a:spcAft>
              <a:defRPr/>
            </a:lvl1pPr>
            <a:lvl2pPr algn="l" rtl="0">
              <a:spcBef>
                <a:spcPts val="960"/>
              </a:spcBef>
              <a:spcAft>
                <a:spcPts val="0"/>
              </a:spcAft>
              <a:defRPr/>
            </a:lvl2pPr>
            <a:lvl3pPr algn="l" rtl="0">
              <a:spcBef>
                <a:spcPts val="960"/>
              </a:spcBef>
              <a:spcAft>
                <a:spcPts val="0"/>
              </a:spcAft>
              <a:defRPr/>
            </a:lvl3pPr>
            <a:lvl4pPr algn="l" rtl="0">
              <a:spcBef>
                <a:spcPts val="960"/>
              </a:spcBef>
              <a:spcAft>
                <a:spcPts val="0"/>
              </a:spcAft>
              <a:defRPr/>
            </a:lvl4pPr>
            <a:lvl5pPr algn="l" rtl="0">
              <a:spcBef>
                <a:spcPts val="96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96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96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96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96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95300" y="1535112"/>
            <a:ext cx="437673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737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3"/>
          </p:nvPr>
        </p:nvSpPr>
        <p:spPr>
          <a:xfrm>
            <a:off x="5032375" y="1535112"/>
            <a:ext cx="437832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4"/>
          </p:nvPr>
        </p:nvSpPr>
        <p:spPr>
          <a:xfrm>
            <a:off x="5032375" y="2174875"/>
            <a:ext cx="4378322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95287" y="395287"/>
            <a:ext cx="910907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960"/>
              </a:spcBef>
              <a:spcAft>
                <a:spcPts val="0"/>
              </a:spcAft>
              <a:defRPr/>
            </a:lvl1pPr>
            <a:lvl2pPr algn="l" rtl="0">
              <a:spcBef>
                <a:spcPts val="960"/>
              </a:spcBef>
              <a:spcAft>
                <a:spcPts val="0"/>
              </a:spcAft>
              <a:defRPr/>
            </a:lvl2pPr>
            <a:lvl3pPr algn="l" rtl="0">
              <a:spcBef>
                <a:spcPts val="960"/>
              </a:spcBef>
              <a:spcAft>
                <a:spcPts val="0"/>
              </a:spcAft>
              <a:defRPr/>
            </a:lvl3pPr>
            <a:lvl4pPr algn="l" rtl="0">
              <a:spcBef>
                <a:spcPts val="960"/>
              </a:spcBef>
              <a:spcAft>
                <a:spcPts val="0"/>
              </a:spcAft>
              <a:defRPr/>
            </a:lvl4pPr>
            <a:lvl5pPr algn="l" rtl="0">
              <a:spcBef>
                <a:spcPts val="96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96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96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96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96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48475" y="-113241137"/>
            <a:ext cx="1363660" cy="1200150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8364538" y="-113241137"/>
            <a:ext cx="1363660" cy="1200150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782637" y="4406900"/>
            <a:ext cx="8420099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82637" y="2906713"/>
            <a:ext cx="84200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95287" y="395287"/>
            <a:ext cx="9109075" cy="9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960"/>
              </a:spcBef>
              <a:spcAft>
                <a:spcPts val="0"/>
              </a:spcAft>
              <a:defRPr/>
            </a:lvl1pPr>
            <a:lvl2pPr algn="l" rtl="0">
              <a:spcBef>
                <a:spcPts val="960"/>
              </a:spcBef>
              <a:spcAft>
                <a:spcPts val="0"/>
              </a:spcAft>
              <a:defRPr/>
            </a:lvl2pPr>
            <a:lvl3pPr algn="l" rtl="0">
              <a:spcBef>
                <a:spcPts val="960"/>
              </a:spcBef>
              <a:spcAft>
                <a:spcPts val="0"/>
              </a:spcAft>
              <a:defRPr/>
            </a:lvl3pPr>
            <a:lvl4pPr algn="l" rtl="0">
              <a:spcBef>
                <a:spcPts val="960"/>
              </a:spcBef>
              <a:spcAft>
                <a:spcPts val="0"/>
              </a:spcAft>
              <a:defRPr/>
            </a:lvl4pPr>
            <a:lvl5pPr algn="l" rtl="0">
              <a:spcBef>
                <a:spcPts val="96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96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96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96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96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 rot="5400000">
            <a:off x="2686841" y="-745331"/>
            <a:ext cx="4525959" cy="910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182563" indent="13493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350838" indent="13176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541338" indent="1190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722313" indent="12858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/>
            </a:lvl5pPr>
            <a:lvl6pPr marL="1179513" indent="12858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/>
            </a:lvl6pPr>
            <a:lvl7pPr marL="1636713" indent="11588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/>
            </a:lvl7pPr>
            <a:lvl8pPr marL="2093913" indent="11588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/>
            </a:lvl8pPr>
            <a:lvl9pPr marL="2551113" indent="11588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95287" y="395287"/>
            <a:ext cx="910907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960"/>
              </a:spcBef>
              <a:spcAft>
                <a:spcPts val="0"/>
              </a:spcAft>
              <a:defRPr/>
            </a:lvl1pPr>
            <a:lvl2pPr algn="l" rtl="0">
              <a:spcBef>
                <a:spcPts val="960"/>
              </a:spcBef>
              <a:spcAft>
                <a:spcPts val="0"/>
              </a:spcAft>
              <a:defRPr/>
            </a:lvl2pPr>
            <a:lvl3pPr algn="l" rtl="0">
              <a:spcBef>
                <a:spcPts val="960"/>
              </a:spcBef>
              <a:spcAft>
                <a:spcPts val="0"/>
              </a:spcAft>
              <a:defRPr/>
            </a:lvl3pPr>
            <a:lvl4pPr algn="l" rtl="0">
              <a:spcBef>
                <a:spcPts val="960"/>
              </a:spcBef>
              <a:spcAft>
                <a:spcPts val="0"/>
              </a:spcAft>
              <a:defRPr/>
            </a:lvl4pPr>
            <a:lvl5pPr algn="l" rtl="0">
              <a:spcBef>
                <a:spcPts val="96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96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96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96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96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10800000">
            <a:off x="-9202737" y="-3174"/>
            <a:ext cx="9202737" cy="6851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" indent="-161925" algn="r" rtl="0">
              <a:spcBef>
                <a:spcPts val="0"/>
              </a:spcBef>
              <a:spcAft>
                <a:spcPts val="0"/>
              </a:spcAft>
              <a:defRPr/>
            </a:lvl1pPr>
            <a:lvl2pPr marL="355600" indent="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541338" indent="14446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3pPr>
            <a:lvl4pPr marL="812800" indent="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/>
            </a:lvl4pPr>
            <a:lvl5pPr marL="2057400" indent="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742950" y="2130425"/>
            <a:ext cx="8420099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/>
            </a:lvl2pPr>
            <a:lvl3pPr marL="0" marR="0" indent="0" algn="l" rtl="0">
              <a:spcBef>
                <a:spcPts val="96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96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96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96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96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96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96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1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 rot="5400000">
            <a:off x="5357813" y="2119310"/>
            <a:ext cx="5676900" cy="2228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 rot="5400000">
            <a:off x="823913" y="-33337"/>
            <a:ext cx="5676900" cy="6534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1000"/>
              </a:spcBef>
              <a:spcAft>
                <a:spcPts val="0"/>
              </a:spcAft>
              <a:defRPr/>
            </a:lvl1pPr>
            <a:lvl2pPr marL="179388" indent="138112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350838" indent="13176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3pPr>
            <a:lvl4pPr marL="541338" indent="11906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/>
            </a:lvl4pPr>
            <a:lvl5pPr marL="205740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95287" y="395287"/>
            <a:ext cx="8915400" cy="9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 rot="5400000">
            <a:off x="2590004" y="-648494"/>
            <a:ext cx="4525959" cy="891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1000"/>
              </a:spcBef>
              <a:spcAft>
                <a:spcPts val="0"/>
              </a:spcAft>
              <a:defRPr/>
            </a:lvl1pPr>
            <a:lvl2pPr marL="179388" indent="138112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350838" indent="13176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3pPr>
            <a:lvl4pPr marL="541338" indent="11906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/>
            </a:lvl4pPr>
            <a:lvl5pPr marL="205740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941513" y="4800600"/>
            <a:ext cx="5943598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2"/>
          </p:nvPr>
        </p:nvSpPr>
        <p:spPr>
          <a:xfrm>
            <a:off x="1941513" y="612775"/>
            <a:ext cx="5943598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941513" y="5367337"/>
            <a:ext cx="5943598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137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873500" y="273050"/>
            <a:ext cx="5537199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495300" y="1435100"/>
            <a:ext cx="3259137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95287" y="395287"/>
            <a:ext cx="8915400" cy="9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95300" y="1535112"/>
            <a:ext cx="437673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737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3"/>
          </p:nvPr>
        </p:nvSpPr>
        <p:spPr>
          <a:xfrm>
            <a:off x="5032375" y="1535112"/>
            <a:ext cx="437832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4"/>
          </p:nvPr>
        </p:nvSpPr>
        <p:spPr>
          <a:xfrm>
            <a:off x="5032375" y="2174875"/>
            <a:ext cx="4378322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95287" y="395287"/>
            <a:ext cx="8915400" cy="9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95287" y="1546225"/>
            <a:ext cx="43815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4929187" y="1546225"/>
            <a:ext cx="43815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941513" y="4800600"/>
            <a:ext cx="5943598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pic" idx="2"/>
          </p:nvPr>
        </p:nvSpPr>
        <p:spPr>
          <a:xfrm>
            <a:off x="1941513" y="612775"/>
            <a:ext cx="5943598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941513" y="5367337"/>
            <a:ext cx="5943598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782637" y="4406900"/>
            <a:ext cx="8420099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782637" y="2906713"/>
            <a:ext cx="84200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95287" y="395287"/>
            <a:ext cx="8915400" cy="9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95287" y="1546225"/>
            <a:ext cx="89154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1000"/>
              </a:spcBef>
              <a:spcAft>
                <a:spcPts val="0"/>
              </a:spcAft>
              <a:defRPr/>
            </a:lvl1pPr>
            <a:lvl2pPr marL="179388" indent="138112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350838" indent="13176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3pPr>
            <a:lvl4pPr marL="541338" indent="11906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/>
            </a:lvl4pPr>
            <a:lvl5pPr marL="205740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ctrTitle"/>
          </p:nvPr>
        </p:nvSpPr>
        <p:spPr>
          <a:xfrm>
            <a:off x="395287" y="395287"/>
            <a:ext cx="9109075" cy="1144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ubTitle" idx="1"/>
          </p:nvPr>
        </p:nvSpPr>
        <p:spPr>
          <a:xfrm>
            <a:off x="395287" y="1762125"/>
            <a:ext cx="910907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1pPr>
            <a:lvl2pPr marL="179388" marR="0" indent="138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350838" marR="0" indent="1317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3pPr>
            <a:lvl4pPr marL="541338" marR="0" indent="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/>
            </a:lvl4pPr>
            <a:lvl5pPr marL="2057400" marR="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marR="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marR="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marR="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marR="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137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3500" y="273050"/>
            <a:ext cx="5537199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95300" y="1435100"/>
            <a:ext cx="3259137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95287" y="395287"/>
            <a:ext cx="9109075" cy="9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960"/>
              </a:spcBef>
              <a:spcAft>
                <a:spcPts val="0"/>
              </a:spcAft>
              <a:defRPr/>
            </a:lvl1pPr>
            <a:lvl2pPr algn="l" rtl="0">
              <a:spcBef>
                <a:spcPts val="960"/>
              </a:spcBef>
              <a:spcAft>
                <a:spcPts val="0"/>
              </a:spcAft>
              <a:defRPr/>
            </a:lvl2pPr>
            <a:lvl3pPr algn="l" rtl="0">
              <a:spcBef>
                <a:spcPts val="960"/>
              </a:spcBef>
              <a:spcAft>
                <a:spcPts val="0"/>
              </a:spcAft>
              <a:defRPr/>
            </a:lvl3pPr>
            <a:lvl4pPr algn="l" rtl="0">
              <a:spcBef>
                <a:spcPts val="960"/>
              </a:spcBef>
              <a:spcAft>
                <a:spcPts val="0"/>
              </a:spcAft>
              <a:defRPr/>
            </a:lvl4pPr>
            <a:lvl5pPr algn="l" rtl="0">
              <a:spcBef>
                <a:spcPts val="96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96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96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96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96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95300" y="1535112"/>
            <a:ext cx="437673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737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5032375" y="1535112"/>
            <a:ext cx="437832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4"/>
          </p:nvPr>
        </p:nvSpPr>
        <p:spPr>
          <a:xfrm>
            <a:off x="5032375" y="2174875"/>
            <a:ext cx="4378322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395287" y="395287"/>
            <a:ext cx="9109075" cy="9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960"/>
              </a:spcBef>
              <a:spcAft>
                <a:spcPts val="0"/>
              </a:spcAft>
              <a:defRPr/>
            </a:lvl1pPr>
            <a:lvl2pPr algn="l" rtl="0">
              <a:spcBef>
                <a:spcPts val="960"/>
              </a:spcBef>
              <a:spcAft>
                <a:spcPts val="0"/>
              </a:spcAft>
              <a:defRPr/>
            </a:lvl2pPr>
            <a:lvl3pPr algn="l" rtl="0">
              <a:spcBef>
                <a:spcPts val="960"/>
              </a:spcBef>
              <a:spcAft>
                <a:spcPts val="0"/>
              </a:spcAft>
              <a:defRPr/>
            </a:lvl3pPr>
            <a:lvl4pPr algn="l" rtl="0">
              <a:spcBef>
                <a:spcPts val="960"/>
              </a:spcBef>
              <a:spcAft>
                <a:spcPts val="0"/>
              </a:spcAft>
              <a:defRPr/>
            </a:lvl4pPr>
            <a:lvl5pPr algn="l" rtl="0">
              <a:spcBef>
                <a:spcPts val="96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96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96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96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96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95287" y="1546225"/>
            <a:ext cx="4478337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5026025" y="1546225"/>
            <a:ext cx="447833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782637" y="4406900"/>
            <a:ext cx="8420099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782637" y="2906713"/>
            <a:ext cx="84200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theme" Target="../theme/theme4.xml"/><Relationship Id="rId3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/>
        </p:nvSpPr>
        <p:spPr>
          <a:xfrm>
            <a:off x="0" y="6397625"/>
            <a:ext cx="9907587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95287" y="395287"/>
            <a:ext cx="9109075" cy="9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2pPr>
            <a:lvl3pPr marL="0" marR="0" indent="0" algn="l" rtl="0">
              <a:spcBef>
                <a:spcPts val="96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96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96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96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96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96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96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95287" y="1546225"/>
            <a:ext cx="9109075" cy="4525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182563" marR="0" indent="13493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350838" marR="0" indent="13176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541338" marR="0" indent="1190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722313" marR="0" indent="12858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/>
            </a:lvl5pPr>
            <a:lvl6pPr marL="1179513" marR="0" indent="12858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/>
            </a:lvl6pPr>
            <a:lvl7pPr marL="1636713" marR="0" indent="11588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/>
            </a:lvl7pPr>
            <a:lvl8pPr marL="2093913" marR="0" indent="11588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/>
            </a:lvl8pPr>
            <a:lvl9pPr marL="2551113" marR="0" indent="11588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549275" y="6546850"/>
            <a:ext cx="5399086" cy="179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290512" y="6546850"/>
            <a:ext cx="360362" cy="179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6397625"/>
            <a:ext cx="9901237" cy="0"/>
          </a:xfrm>
          <a:prstGeom prst="straightConnector1">
            <a:avLst/>
          </a:prstGeom>
          <a:noFill/>
          <a:ln w="9525" cap="rnd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" name="Shape 15"/>
          <p:cNvSpPr/>
          <p:nvPr/>
        </p:nvSpPr>
        <p:spPr>
          <a:xfrm>
            <a:off x="8443807" y="6503792"/>
            <a:ext cx="1262488" cy="198676"/>
          </a:xfrm>
          <a:custGeom>
            <a:avLst/>
            <a:gdLst/>
            <a:ahLst/>
            <a:cxnLst/>
            <a:rect l="0" t="0" r="0" b="0"/>
            <a:pathLst>
              <a:path w="91498" h="48290" extrusionOk="0">
                <a:moveTo>
                  <a:pt x="28623" y="9736"/>
                </a:moveTo>
                <a:cubicBezTo>
                  <a:pt x="28623" y="9736"/>
                  <a:pt x="30028" y="23070"/>
                  <a:pt x="30522" y="27867"/>
                </a:cubicBezTo>
                <a:cubicBezTo>
                  <a:pt x="29770" y="28122"/>
                  <a:pt x="29205" y="28250"/>
                  <a:pt x="28646" y="28250"/>
                </a:cubicBezTo>
                <a:cubicBezTo>
                  <a:pt x="28088" y="28250"/>
                  <a:pt x="27537" y="28122"/>
                  <a:pt x="26814" y="27867"/>
                </a:cubicBezTo>
                <a:cubicBezTo>
                  <a:pt x="26814" y="27867"/>
                  <a:pt x="28166" y="14375"/>
                  <a:pt x="28623" y="9736"/>
                </a:cubicBezTo>
                <a:close/>
                <a:moveTo>
                  <a:pt x="69801" y="5909"/>
                </a:moveTo>
                <a:cubicBezTo>
                  <a:pt x="72821" y="5909"/>
                  <a:pt x="74178" y="16138"/>
                  <a:pt x="74178" y="23405"/>
                </a:cubicBezTo>
                <a:cubicBezTo>
                  <a:pt x="74178" y="32840"/>
                  <a:pt x="72700" y="42399"/>
                  <a:pt x="69859" y="42399"/>
                </a:cubicBezTo>
                <a:cubicBezTo>
                  <a:pt x="66651" y="42399"/>
                  <a:pt x="65483" y="31165"/>
                  <a:pt x="65483" y="23634"/>
                </a:cubicBezTo>
                <a:cubicBezTo>
                  <a:pt x="65483" y="16773"/>
                  <a:pt x="66656" y="5909"/>
                  <a:pt x="69801" y="5909"/>
                </a:cubicBezTo>
                <a:close/>
                <a:moveTo>
                  <a:pt x="89157" y="248"/>
                </a:moveTo>
                <a:lnTo>
                  <a:pt x="89157" y="248"/>
                </a:lnTo>
                <a:cubicBezTo>
                  <a:pt x="89394" y="7461"/>
                  <a:pt x="89283" y="28766"/>
                  <a:pt x="89257" y="32981"/>
                </a:cubicBezTo>
                <a:cubicBezTo>
                  <a:pt x="86769" y="21800"/>
                  <a:pt x="81999" y="353"/>
                  <a:pt x="81999" y="353"/>
                </a:cubicBezTo>
                <a:cubicBezTo>
                  <a:pt x="81999" y="353"/>
                  <a:pt x="81862" y="424"/>
                  <a:pt x="81667" y="459"/>
                </a:cubicBezTo>
                <a:cubicBezTo>
                  <a:pt x="81589" y="478"/>
                  <a:pt x="81452" y="485"/>
                  <a:pt x="81271" y="485"/>
                </a:cubicBezTo>
                <a:cubicBezTo>
                  <a:pt x="80933" y="485"/>
                  <a:pt x="80441" y="458"/>
                  <a:pt x="79890" y="424"/>
                </a:cubicBezTo>
                <a:lnTo>
                  <a:pt x="79890" y="424"/>
                </a:lnTo>
                <a:cubicBezTo>
                  <a:pt x="80247" y="6650"/>
                  <a:pt x="80179" y="41994"/>
                  <a:pt x="79890" y="47726"/>
                </a:cubicBezTo>
                <a:cubicBezTo>
                  <a:pt x="80176" y="47593"/>
                  <a:pt x="80385" y="47562"/>
                  <a:pt x="80611" y="47562"/>
                </a:cubicBezTo>
                <a:cubicBezTo>
                  <a:pt x="80804" y="47562"/>
                  <a:pt x="81009" y="47585"/>
                  <a:pt x="81283" y="47585"/>
                </a:cubicBezTo>
                <a:cubicBezTo>
                  <a:pt x="81466" y="47585"/>
                  <a:pt x="81798" y="47640"/>
                  <a:pt x="82054" y="47640"/>
                </a:cubicBezTo>
                <a:cubicBezTo>
                  <a:pt x="82086" y="47640"/>
                  <a:pt x="82117" y="47639"/>
                  <a:pt x="82146" y="47637"/>
                </a:cubicBezTo>
                <a:cubicBezTo>
                  <a:pt x="81941" y="42100"/>
                  <a:pt x="81983" y="25309"/>
                  <a:pt x="82046" y="14216"/>
                </a:cubicBezTo>
                <a:lnTo>
                  <a:pt x="82046" y="14216"/>
                </a:lnTo>
                <a:cubicBezTo>
                  <a:pt x="83798" y="21800"/>
                  <a:pt x="88231" y="42135"/>
                  <a:pt x="89352" y="47673"/>
                </a:cubicBezTo>
                <a:cubicBezTo>
                  <a:pt x="89622" y="47527"/>
                  <a:pt x="89965" y="47459"/>
                  <a:pt x="90317" y="47459"/>
                </a:cubicBezTo>
                <a:cubicBezTo>
                  <a:pt x="90732" y="47459"/>
                  <a:pt x="91159" y="47554"/>
                  <a:pt x="91492" y="47726"/>
                </a:cubicBezTo>
                <a:cubicBezTo>
                  <a:pt x="91498" y="47726"/>
                  <a:pt x="91450" y="46861"/>
                  <a:pt x="91440" y="46756"/>
                </a:cubicBezTo>
                <a:cubicBezTo>
                  <a:pt x="91019" y="40001"/>
                  <a:pt x="91145" y="9260"/>
                  <a:pt x="91482" y="248"/>
                </a:cubicBezTo>
                <a:lnTo>
                  <a:pt x="91482" y="248"/>
                </a:lnTo>
                <a:cubicBezTo>
                  <a:pt x="91109" y="459"/>
                  <a:pt x="90698" y="759"/>
                  <a:pt x="90320" y="794"/>
                </a:cubicBezTo>
                <a:cubicBezTo>
                  <a:pt x="90311" y="795"/>
                  <a:pt x="90302" y="795"/>
                  <a:pt x="90293" y="795"/>
                </a:cubicBezTo>
                <a:cubicBezTo>
                  <a:pt x="89887" y="795"/>
                  <a:pt x="89487" y="403"/>
                  <a:pt x="89157" y="248"/>
                </a:cubicBezTo>
                <a:close/>
                <a:moveTo>
                  <a:pt x="4387" y="1"/>
                </a:moveTo>
                <a:cubicBezTo>
                  <a:pt x="3892" y="1"/>
                  <a:pt x="2709" y="18"/>
                  <a:pt x="2235" y="212"/>
                </a:cubicBezTo>
                <a:cubicBezTo>
                  <a:pt x="1830" y="212"/>
                  <a:pt x="0" y="1"/>
                  <a:pt x="0" y="1"/>
                </a:cubicBezTo>
                <a:lnTo>
                  <a:pt x="0" y="1"/>
                </a:lnTo>
                <a:cubicBezTo>
                  <a:pt x="389" y="6226"/>
                  <a:pt x="242" y="41182"/>
                  <a:pt x="11" y="47779"/>
                </a:cubicBezTo>
                <a:lnTo>
                  <a:pt x="11" y="47779"/>
                </a:lnTo>
                <a:cubicBezTo>
                  <a:pt x="507" y="47446"/>
                  <a:pt x="954" y="47282"/>
                  <a:pt x="1397" y="47282"/>
                </a:cubicBezTo>
                <a:cubicBezTo>
                  <a:pt x="1846" y="47282"/>
                  <a:pt x="2290" y="47450"/>
                  <a:pt x="2777" y="47779"/>
                </a:cubicBezTo>
                <a:lnTo>
                  <a:pt x="2777" y="47779"/>
                </a:lnTo>
                <a:cubicBezTo>
                  <a:pt x="2598" y="42364"/>
                  <a:pt x="2509" y="20565"/>
                  <a:pt x="2509" y="5398"/>
                </a:cubicBezTo>
                <a:lnTo>
                  <a:pt x="3966" y="5398"/>
                </a:lnTo>
                <a:cubicBezTo>
                  <a:pt x="5770" y="5398"/>
                  <a:pt x="7032" y="9048"/>
                  <a:pt x="7032" y="14251"/>
                </a:cubicBezTo>
                <a:cubicBezTo>
                  <a:pt x="7032" y="20318"/>
                  <a:pt x="5823" y="23987"/>
                  <a:pt x="3566" y="24569"/>
                </a:cubicBezTo>
                <a:cubicBezTo>
                  <a:pt x="3571" y="26262"/>
                  <a:pt x="3582" y="27937"/>
                  <a:pt x="3592" y="29577"/>
                </a:cubicBezTo>
                <a:cubicBezTo>
                  <a:pt x="6569" y="29560"/>
                  <a:pt x="9436" y="23669"/>
                  <a:pt x="9436" y="13828"/>
                </a:cubicBezTo>
                <a:cubicBezTo>
                  <a:pt x="9436" y="3652"/>
                  <a:pt x="6827" y="1"/>
                  <a:pt x="4387" y="1"/>
                </a:cubicBezTo>
                <a:close/>
                <a:moveTo>
                  <a:pt x="27750" y="353"/>
                </a:moveTo>
                <a:cubicBezTo>
                  <a:pt x="27040" y="9630"/>
                  <a:pt x="24089" y="36403"/>
                  <a:pt x="22664" y="47796"/>
                </a:cubicBezTo>
                <a:cubicBezTo>
                  <a:pt x="23124" y="47579"/>
                  <a:pt x="23596" y="47494"/>
                  <a:pt x="24012" y="47494"/>
                </a:cubicBezTo>
                <a:cubicBezTo>
                  <a:pt x="24438" y="47494"/>
                  <a:pt x="24804" y="47583"/>
                  <a:pt x="25036" y="47708"/>
                </a:cubicBezTo>
                <a:cubicBezTo>
                  <a:pt x="25510" y="42593"/>
                  <a:pt x="26020" y="36526"/>
                  <a:pt x="26246" y="34251"/>
                </a:cubicBezTo>
                <a:cubicBezTo>
                  <a:pt x="26985" y="34075"/>
                  <a:pt x="27790" y="33987"/>
                  <a:pt x="28629" y="33987"/>
                </a:cubicBezTo>
                <a:cubicBezTo>
                  <a:pt x="29467" y="33987"/>
                  <a:pt x="30341" y="34075"/>
                  <a:pt x="31216" y="34251"/>
                </a:cubicBezTo>
                <a:cubicBezTo>
                  <a:pt x="31748" y="39013"/>
                  <a:pt x="32063" y="42399"/>
                  <a:pt x="32542" y="47673"/>
                </a:cubicBezTo>
                <a:cubicBezTo>
                  <a:pt x="32962" y="47542"/>
                  <a:pt x="33386" y="47480"/>
                  <a:pt x="33818" y="47480"/>
                </a:cubicBezTo>
                <a:cubicBezTo>
                  <a:pt x="34320" y="47480"/>
                  <a:pt x="34832" y="47564"/>
                  <a:pt x="35361" y="47726"/>
                </a:cubicBezTo>
                <a:cubicBezTo>
                  <a:pt x="33951" y="36350"/>
                  <a:pt x="30675" y="7055"/>
                  <a:pt x="30149" y="353"/>
                </a:cubicBezTo>
                <a:cubicBezTo>
                  <a:pt x="29791" y="495"/>
                  <a:pt x="29385" y="565"/>
                  <a:pt x="28971" y="565"/>
                </a:cubicBezTo>
                <a:cubicBezTo>
                  <a:pt x="28558" y="565"/>
                  <a:pt x="28137" y="495"/>
                  <a:pt x="27750" y="353"/>
                </a:cubicBezTo>
                <a:close/>
                <a:moveTo>
                  <a:pt x="38354" y="159"/>
                </a:moveTo>
                <a:lnTo>
                  <a:pt x="38354" y="159"/>
                </a:lnTo>
                <a:cubicBezTo>
                  <a:pt x="38617" y="5450"/>
                  <a:pt x="38675" y="40089"/>
                  <a:pt x="38354" y="47708"/>
                </a:cubicBezTo>
                <a:cubicBezTo>
                  <a:pt x="38746" y="47561"/>
                  <a:pt x="39217" y="47476"/>
                  <a:pt x="39711" y="47476"/>
                </a:cubicBezTo>
                <a:cubicBezTo>
                  <a:pt x="40165" y="47476"/>
                  <a:pt x="40638" y="47548"/>
                  <a:pt x="41089" y="47708"/>
                </a:cubicBezTo>
                <a:cubicBezTo>
                  <a:pt x="40968" y="37320"/>
                  <a:pt x="40773" y="14992"/>
                  <a:pt x="40878" y="5909"/>
                </a:cubicBezTo>
                <a:lnTo>
                  <a:pt x="42062" y="5909"/>
                </a:lnTo>
                <a:cubicBezTo>
                  <a:pt x="43424" y="5909"/>
                  <a:pt x="44797" y="8572"/>
                  <a:pt x="44797" y="13652"/>
                </a:cubicBezTo>
                <a:cubicBezTo>
                  <a:pt x="44797" y="17423"/>
                  <a:pt x="44301" y="22703"/>
                  <a:pt x="41976" y="22703"/>
                </a:cubicBezTo>
                <a:cubicBezTo>
                  <a:pt x="41942" y="22703"/>
                  <a:pt x="41907" y="22701"/>
                  <a:pt x="41872" y="22699"/>
                </a:cubicBezTo>
                <a:lnTo>
                  <a:pt x="41872" y="22699"/>
                </a:lnTo>
                <a:cubicBezTo>
                  <a:pt x="41883" y="24533"/>
                  <a:pt x="41888" y="25962"/>
                  <a:pt x="41904" y="27831"/>
                </a:cubicBezTo>
                <a:cubicBezTo>
                  <a:pt x="42709" y="31094"/>
                  <a:pt x="44807" y="41165"/>
                  <a:pt x="46049" y="47673"/>
                </a:cubicBezTo>
                <a:cubicBezTo>
                  <a:pt x="46399" y="47537"/>
                  <a:pt x="46915" y="47450"/>
                  <a:pt x="47467" y="47450"/>
                </a:cubicBezTo>
                <a:cubicBezTo>
                  <a:pt x="48059" y="47450"/>
                  <a:pt x="48690" y="47550"/>
                  <a:pt x="49199" y="47796"/>
                </a:cubicBezTo>
                <a:cubicBezTo>
                  <a:pt x="49199" y="47796"/>
                  <a:pt x="45302" y="30477"/>
                  <a:pt x="44224" y="25838"/>
                </a:cubicBezTo>
                <a:cubicBezTo>
                  <a:pt x="45707" y="24851"/>
                  <a:pt x="47248" y="20442"/>
                  <a:pt x="47248" y="12787"/>
                </a:cubicBezTo>
                <a:cubicBezTo>
                  <a:pt x="47248" y="1429"/>
                  <a:pt x="43792" y="212"/>
                  <a:pt x="42309" y="212"/>
                </a:cubicBezTo>
                <a:cubicBezTo>
                  <a:pt x="41620" y="212"/>
                  <a:pt x="41073" y="301"/>
                  <a:pt x="40494" y="424"/>
                </a:cubicBezTo>
                <a:cubicBezTo>
                  <a:pt x="40406" y="441"/>
                  <a:pt x="40301" y="448"/>
                  <a:pt x="40186" y="448"/>
                </a:cubicBezTo>
                <a:cubicBezTo>
                  <a:pt x="39466" y="448"/>
                  <a:pt x="38354" y="159"/>
                  <a:pt x="38354" y="159"/>
                </a:cubicBezTo>
                <a:close/>
                <a:moveTo>
                  <a:pt x="19950" y="142"/>
                </a:moveTo>
                <a:cubicBezTo>
                  <a:pt x="19101" y="383"/>
                  <a:pt x="17644" y="526"/>
                  <a:pt x="16162" y="526"/>
                </a:cubicBezTo>
                <a:cubicBezTo>
                  <a:pt x="14825" y="526"/>
                  <a:pt x="13469" y="410"/>
                  <a:pt x="12523" y="142"/>
                </a:cubicBezTo>
                <a:lnTo>
                  <a:pt x="12523" y="142"/>
                </a:lnTo>
                <a:cubicBezTo>
                  <a:pt x="12723" y="12505"/>
                  <a:pt x="12828" y="36368"/>
                  <a:pt x="12508" y="47920"/>
                </a:cubicBezTo>
                <a:cubicBezTo>
                  <a:pt x="13488" y="47520"/>
                  <a:pt x="14845" y="47359"/>
                  <a:pt x="16159" y="47359"/>
                </a:cubicBezTo>
                <a:cubicBezTo>
                  <a:pt x="17741" y="47359"/>
                  <a:pt x="19260" y="47592"/>
                  <a:pt x="19982" y="47920"/>
                </a:cubicBezTo>
                <a:cubicBezTo>
                  <a:pt x="19982" y="47920"/>
                  <a:pt x="20087" y="46385"/>
                  <a:pt x="20071" y="41271"/>
                </a:cubicBezTo>
                <a:lnTo>
                  <a:pt x="20071" y="41271"/>
                </a:lnTo>
                <a:cubicBezTo>
                  <a:pt x="20071" y="41271"/>
                  <a:pt x="17386" y="41804"/>
                  <a:pt x="15711" y="41804"/>
                </a:cubicBezTo>
                <a:cubicBezTo>
                  <a:pt x="15460" y="41804"/>
                  <a:pt x="15231" y="41792"/>
                  <a:pt x="15038" y="41764"/>
                </a:cubicBezTo>
                <a:cubicBezTo>
                  <a:pt x="15038" y="36809"/>
                  <a:pt x="15038" y="30212"/>
                  <a:pt x="15101" y="25768"/>
                </a:cubicBezTo>
                <a:cubicBezTo>
                  <a:pt x="15568" y="25644"/>
                  <a:pt x="16069" y="25596"/>
                  <a:pt x="16562" y="25596"/>
                </a:cubicBezTo>
                <a:cubicBezTo>
                  <a:pt x="18174" y="25596"/>
                  <a:pt x="19703" y="26103"/>
                  <a:pt x="19703" y="26103"/>
                </a:cubicBezTo>
                <a:cubicBezTo>
                  <a:pt x="19703" y="26103"/>
                  <a:pt x="19703" y="26103"/>
                  <a:pt x="19703" y="19436"/>
                </a:cubicBezTo>
                <a:cubicBezTo>
                  <a:pt x="19155" y="19573"/>
                  <a:pt x="18045" y="20140"/>
                  <a:pt x="16535" y="20140"/>
                </a:cubicBezTo>
                <a:cubicBezTo>
                  <a:pt x="16089" y="20140"/>
                  <a:pt x="15607" y="20090"/>
                  <a:pt x="15095" y="19965"/>
                </a:cubicBezTo>
                <a:cubicBezTo>
                  <a:pt x="15053" y="17144"/>
                  <a:pt x="15106" y="6085"/>
                  <a:pt x="15106" y="6085"/>
                </a:cubicBezTo>
                <a:cubicBezTo>
                  <a:pt x="15269" y="6067"/>
                  <a:pt x="15448" y="6059"/>
                  <a:pt x="15639" y="6059"/>
                </a:cubicBezTo>
                <a:cubicBezTo>
                  <a:pt x="16920" y="6059"/>
                  <a:pt x="18746" y="6442"/>
                  <a:pt x="19950" y="6826"/>
                </a:cubicBezTo>
                <a:cubicBezTo>
                  <a:pt x="19950" y="6826"/>
                  <a:pt x="19950" y="6826"/>
                  <a:pt x="19950" y="142"/>
                </a:cubicBezTo>
                <a:close/>
                <a:moveTo>
                  <a:pt x="56026" y="1"/>
                </a:moveTo>
                <a:cubicBezTo>
                  <a:pt x="53681" y="1"/>
                  <a:pt x="51908" y="5045"/>
                  <a:pt x="51908" y="11712"/>
                </a:cubicBezTo>
                <a:cubicBezTo>
                  <a:pt x="51908" y="16738"/>
                  <a:pt x="52613" y="19366"/>
                  <a:pt x="53765" y="22505"/>
                </a:cubicBezTo>
                <a:cubicBezTo>
                  <a:pt x="54117" y="23458"/>
                  <a:pt x="55574" y="26615"/>
                  <a:pt x="56147" y="28219"/>
                </a:cubicBezTo>
                <a:cubicBezTo>
                  <a:pt x="56942" y="30442"/>
                  <a:pt x="57567" y="32523"/>
                  <a:pt x="57520" y="35468"/>
                </a:cubicBezTo>
                <a:cubicBezTo>
                  <a:pt x="57520" y="39383"/>
                  <a:pt x="56752" y="41729"/>
                  <a:pt x="55474" y="41729"/>
                </a:cubicBezTo>
                <a:cubicBezTo>
                  <a:pt x="54501" y="41729"/>
                  <a:pt x="53091" y="39295"/>
                  <a:pt x="52176" y="35856"/>
                </a:cubicBezTo>
                <a:cubicBezTo>
                  <a:pt x="51934" y="38766"/>
                  <a:pt x="51613" y="40883"/>
                  <a:pt x="51303" y="42928"/>
                </a:cubicBezTo>
                <a:cubicBezTo>
                  <a:pt x="52129" y="45062"/>
                  <a:pt x="53912" y="48043"/>
                  <a:pt x="55595" y="48043"/>
                </a:cubicBezTo>
                <a:cubicBezTo>
                  <a:pt x="57641" y="48043"/>
                  <a:pt x="60024" y="44410"/>
                  <a:pt x="60024" y="34198"/>
                </a:cubicBezTo>
                <a:cubicBezTo>
                  <a:pt x="60024" y="27126"/>
                  <a:pt x="58840" y="24022"/>
                  <a:pt x="57283" y="20689"/>
                </a:cubicBezTo>
                <a:cubicBezTo>
                  <a:pt x="56237" y="18555"/>
                  <a:pt x="55542" y="16932"/>
                  <a:pt x="55043" y="15486"/>
                </a:cubicBezTo>
                <a:cubicBezTo>
                  <a:pt x="54543" y="13969"/>
                  <a:pt x="54296" y="12682"/>
                  <a:pt x="54296" y="11535"/>
                </a:cubicBezTo>
                <a:cubicBezTo>
                  <a:pt x="54296" y="8078"/>
                  <a:pt x="54985" y="5909"/>
                  <a:pt x="56100" y="5909"/>
                </a:cubicBezTo>
                <a:cubicBezTo>
                  <a:pt x="57273" y="5909"/>
                  <a:pt x="58125" y="8555"/>
                  <a:pt x="58677" y="11059"/>
                </a:cubicBezTo>
                <a:cubicBezTo>
                  <a:pt x="58919" y="8625"/>
                  <a:pt x="59393" y="5997"/>
                  <a:pt x="59729" y="4286"/>
                </a:cubicBezTo>
                <a:cubicBezTo>
                  <a:pt x="58356" y="1200"/>
                  <a:pt x="57231" y="1"/>
                  <a:pt x="56026" y="1"/>
                </a:cubicBezTo>
                <a:close/>
                <a:moveTo>
                  <a:pt x="69801" y="1"/>
                </a:moveTo>
                <a:cubicBezTo>
                  <a:pt x="66067" y="1"/>
                  <a:pt x="62917" y="10724"/>
                  <a:pt x="62917" y="23405"/>
                </a:cubicBezTo>
                <a:cubicBezTo>
                  <a:pt x="62917" y="37814"/>
                  <a:pt x="65836" y="48290"/>
                  <a:pt x="69859" y="48290"/>
                </a:cubicBezTo>
                <a:cubicBezTo>
                  <a:pt x="73657" y="48290"/>
                  <a:pt x="76744" y="37126"/>
                  <a:pt x="76744" y="23405"/>
                </a:cubicBezTo>
                <a:cubicBezTo>
                  <a:pt x="76744" y="10495"/>
                  <a:pt x="73631" y="1"/>
                  <a:pt x="698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/>
        </p:nvSpPr>
        <p:spPr>
          <a:xfrm>
            <a:off x="0" y="6397625"/>
            <a:ext cx="9907587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95287" y="395287"/>
            <a:ext cx="910907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/>
            </a:lvl2pPr>
            <a:lvl3pPr marL="0" marR="0" indent="0" algn="l" rtl="0">
              <a:spcBef>
                <a:spcPts val="96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96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96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96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96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96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96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 rot="10800000">
            <a:off x="-9202737" y="-3174"/>
            <a:ext cx="9202737" cy="6851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161925" marR="0" indent="-16192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/>
            </a:lvl1pPr>
            <a:lvl2pPr marL="355600" marR="0" indent="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541338" marR="0" indent="1444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3pPr>
            <a:lvl4pPr marL="812800" marR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/>
            </a:lvl4pPr>
            <a:lvl5pPr marL="2057400" marR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cxnSp>
        <p:nvCxnSpPr>
          <p:cNvPr id="53" name="Shape 53"/>
          <p:cNvCxnSpPr/>
          <p:nvPr/>
        </p:nvCxnSpPr>
        <p:spPr>
          <a:xfrm>
            <a:off x="0" y="6397625"/>
            <a:ext cx="9901237" cy="0"/>
          </a:xfrm>
          <a:prstGeom prst="straightConnector1">
            <a:avLst/>
          </a:prstGeom>
          <a:noFill/>
          <a:ln w="9525" cap="rnd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549275" y="6546850"/>
            <a:ext cx="5399086" cy="179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290512" y="6546850"/>
            <a:ext cx="360362" cy="179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/>
          <p:nvPr/>
        </p:nvSpPr>
        <p:spPr>
          <a:xfrm>
            <a:off x="8443807" y="6503792"/>
            <a:ext cx="1262488" cy="198676"/>
          </a:xfrm>
          <a:custGeom>
            <a:avLst/>
            <a:gdLst/>
            <a:ahLst/>
            <a:cxnLst/>
            <a:rect l="0" t="0" r="0" b="0"/>
            <a:pathLst>
              <a:path w="91498" h="48290" extrusionOk="0">
                <a:moveTo>
                  <a:pt x="28623" y="9736"/>
                </a:moveTo>
                <a:cubicBezTo>
                  <a:pt x="28623" y="9736"/>
                  <a:pt x="30028" y="23070"/>
                  <a:pt x="30522" y="27867"/>
                </a:cubicBezTo>
                <a:cubicBezTo>
                  <a:pt x="29770" y="28122"/>
                  <a:pt x="29205" y="28250"/>
                  <a:pt x="28646" y="28250"/>
                </a:cubicBezTo>
                <a:cubicBezTo>
                  <a:pt x="28088" y="28250"/>
                  <a:pt x="27537" y="28122"/>
                  <a:pt x="26814" y="27867"/>
                </a:cubicBezTo>
                <a:cubicBezTo>
                  <a:pt x="26814" y="27867"/>
                  <a:pt x="28166" y="14375"/>
                  <a:pt x="28623" y="9736"/>
                </a:cubicBezTo>
                <a:close/>
                <a:moveTo>
                  <a:pt x="69801" y="5909"/>
                </a:moveTo>
                <a:cubicBezTo>
                  <a:pt x="72821" y="5909"/>
                  <a:pt x="74178" y="16138"/>
                  <a:pt x="74178" y="23405"/>
                </a:cubicBezTo>
                <a:cubicBezTo>
                  <a:pt x="74178" y="32840"/>
                  <a:pt x="72700" y="42399"/>
                  <a:pt x="69859" y="42399"/>
                </a:cubicBezTo>
                <a:cubicBezTo>
                  <a:pt x="66651" y="42399"/>
                  <a:pt x="65483" y="31165"/>
                  <a:pt x="65483" y="23634"/>
                </a:cubicBezTo>
                <a:cubicBezTo>
                  <a:pt x="65483" y="16773"/>
                  <a:pt x="66656" y="5909"/>
                  <a:pt x="69801" y="5909"/>
                </a:cubicBezTo>
                <a:close/>
                <a:moveTo>
                  <a:pt x="89157" y="248"/>
                </a:moveTo>
                <a:lnTo>
                  <a:pt x="89157" y="248"/>
                </a:lnTo>
                <a:cubicBezTo>
                  <a:pt x="89394" y="7461"/>
                  <a:pt x="89283" y="28766"/>
                  <a:pt x="89257" y="32981"/>
                </a:cubicBezTo>
                <a:cubicBezTo>
                  <a:pt x="86769" y="21800"/>
                  <a:pt x="81999" y="353"/>
                  <a:pt x="81999" y="353"/>
                </a:cubicBezTo>
                <a:cubicBezTo>
                  <a:pt x="81999" y="353"/>
                  <a:pt x="81862" y="424"/>
                  <a:pt x="81667" y="459"/>
                </a:cubicBezTo>
                <a:cubicBezTo>
                  <a:pt x="81589" y="478"/>
                  <a:pt x="81452" y="485"/>
                  <a:pt x="81271" y="485"/>
                </a:cubicBezTo>
                <a:cubicBezTo>
                  <a:pt x="80933" y="485"/>
                  <a:pt x="80441" y="458"/>
                  <a:pt x="79890" y="424"/>
                </a:cubicBezTo>
                <a:lnTo>
                  <a:pt x="79890" y="424"/>
                </a:lnTo>
                <a:cubicBezTo>
                  <a:pt x="80247" y="6650"/>
                  <a:pt x="80179" y="41994"/>
                  <a:pt x="79890" y="47726"/>
                </a:cubicBezTo>
                <a:cubicBezTo>
                  <a:pt x="80176" y="47593"/>
                  <a:pt x="80385" y="47562"/>
                  <a:pt x="80611" y="47562"/>
                </a:cubicBezTo>
                <a:cubicBezTo>
                  <a:pt x="80804" y="47562"/>
                  <a:pt x="81009" y="47585"/>
                  <a:pt x="81283" y="47585"/>
                </a:cubicBezTo>
                <a:cubicBezTo>
                  <a:pt x="81466" y="47585"/>
                  <a:pt x="81798" y="47640"/>
                  <a:pt x="82054" y="47640"/>
                </a:cubicBezTo>
                <a:cubicBezTo>
                  <a:pt x="82086" y="47640"/>
                  <a:pt x="82117" y="47639"/>
                  <a:pt x="82146" y="47637"/>
                </a:cubicBezTo>
                <a:cubicBezTo>
                  <a:pt x="81941" y="42100"/>
                  <a:pt x="81983" y="25309"/>
                  <a:pt x="82046" y="14216"/>
                </a:cubicBezTo>
                <a:lnTo>
                  <a:pt x="82046" y="14216"/>
                </a:lnTo>
                <a:cubicBezTo>
                  <a:pt x="83798" y="21800"/>
                  <a:pt x="88231" y="42135"/>
                  <a:pt x="89352" y="47673"/>
                </a:cubicBezTo>
                <a:cubicBezTo>
                  <a:pt x="89622" y="47527"/>
                  <a:pt x="89965" y="47459"/>
                  <a:pt x="90317" y="47459"/>
                </a:cubicBezTo>
                <a:cubicBezTo>
                  <a:pt x="90732" y="47459"/>
                  <a:pt x="91159" y="47554"/>
                  <a:pt x="91492" y="47726"/>
                </a:cubicBezTo>
                <a:cubicBezTo>
                  <a:pt x="91498" y="47726"/>
                  <a:pt x="91450" y="46861"/>
                  <a:pt x="91440" y="46756"/>
                </a:cubicBezTo>
                <a:cubicBezTo>
                  <a:pt x="91019" y="40001"/>
                  <a:pt x="91145" y="9260"/>
                  <a:pt x="91482" y="248"/>
                </a:cubicBezTo>
                <a:lnTo>
                  <a:pt x="91482" y="248"/>
                </a:lnTo>
                <a:cubicBezTo>
                  <a:pt x="91109" y="459"/>
                  <a:pt x="90698" y="759"/>
                  <a:pt x="90320" y="794"/>
                </a:cubicBezTo>
                <a:cubicBezTo>
                  <a:pt x="90311" y="795"/>
                  <a:pt x="90302" y="795"/>
                  <a:pt x="90293" y="795"/>
                </a:cubicBezTo>
                <a:cubicBezTo>
                  <a:pt x="89887" y="795"/>
                  <a:pt x="89487" y="403"/>
                  <a:pt x="89157" y="248"/>
                </a:cubicBezTo>
                <a:close/>
                <a:moveTo>
                  <a:pt x="4387" y="1"/>
                </a:moveTo>
                <a:cubicBezTo>
                  <a:pt x="3892" y="1"/>
                  <a:pt x="2709" y="18"/>
                  <a:pt x="2235" y="212"/>
                </a:cubicBezTo>
                <a:cubicBezTo>
                  <a:pt x="1830" y="212"/>
                  <a:pt x="0" y="1"/>
                  <a:pt x="0" y="1"/>
                </a:cubicBezTo>
                <a:lnTo>
                  <a:pt x="0" y="1"/>
                </a:lnTo>
                <a:cubicBezTo>
                  <a:pt x="389" y="6226"/>
                  <a:pt x="242" y="41182"/>
                  <a:pt x="11" y="47779"/>
                </a:cubicBezTo>
                <a:lnTo>
                  <a:pt x="11" y="47779"/>
                </a:lnTo>
                <a:cubicBezTo>
                  <a:pt x="507" y="47446"/>
                  <a:pt x="954" y="47282"/>
                  <a:pt x="1397" y="47282"/>
                </a:cubicBezTo>
                <a:cubicBezTo>
                  <a:pt x="1846" y="47282"/>
                  <a:pt x="2290" y="47450"/>
                  <a:pt x="2777" y="47779"/>
                </a:cubicBezTo>
                <a:lnTo>
                  <a:pt x="2777" y="47779"/>
                </a:lnTo>
                <a:cubicBezTo>
                  <a:pt x="2598" y="42364"/>
                  <a:pt x="2509" y="20565"/>
                  <a:pt x="2509" y="5398"/>
                </a:cubicBezTo>
                <a:lnTo>
                  <a:pt x="3966" y="5398"/>
                </a:lnTo>
                <a:cubicBezTo>
                  <a:pt x="5770" y="5398"/>
                  <a:pt x="7032" y="9048"/>
                  <a:pt x="7032" y="14251"/>
                </a:cubicBezTo>
                <a:cubicBezTo>
                  <a:pt x="7032" y="20318"/>
                  <a:pt x="5823" y="23987"/>
                  <a:pt x="3566" y="24569"/>
                </a:cubicBezTo>
                <a:cubicBezTo>
                  <a:pt x="3571" y="26262"/>
                  <a:pt x="3582" y="27937"/>
                  <a:pt x="3592" y="29577"/>
                </a:cubicBezTo>
                <a:cubicBezTo>
                  <a:pt x="6569" y="29560"/>
                  <a:pt x="9436" y="23669"/>
                  <a:pt x="9436" y="13828"/>
                </a:cubicBezTo>
                <a:cubicBezTo>
                  <a:pt x="9436" y="3652"/>
                  <a:pt x="6827" y="1"/>
                  <a:pt x="4387" y="1"/>
                </a:cubicBezTo>
                <a:close/>
                <a:moveTo>
                  <a:pt x="27750" y="353"/>
                </a:moveTo>
                <a:cubicBezTo>
                  <a:pt x="27040" y="9630"/>
                  <a:pt x="24089" y="36403"/>
                  <a:pt x="22664" y="47796"/>
                </a:cubicBezTo>
                <a:cubicBezTo>
                  <a:pt x="23124" y="47579"/>
                  <a:pt x="23596" y="47494"/>
                  <a:pt x="24012" y="47494"/>
                </a:cubicBezTo>
                <a:cubicBezTo>
                  <a:pt x="24438" y="47494"/>
                  <a:pt x="24804" y="47583"/>
                  <a:pt x="25036" y="47708"/>
                </a:cubicBezTo>
                <a:cubicBezTo>
                  <a:pt x="25510" y="42593"/>
                  <a:pt x="26020" y="36526"/>
                  <a:pt x="26246" y="34251"/>
                </a:cubicBezTo>
                <a:cubicBezTo>
                  <a:pt x="26985" y="34075"/>
                  <a:pt x="27790" y="33987"/>
                  <a:pt x="28629" y="33987"/>
                </a:cubicBezTo>
                <a:cubicBezTo>
                  <a:pt x="29467" y="33987"/>
                  <a:pt x="30341" y="34075"/>
                  <a:pt x="31216" y="34251"/>
                </a:cubicBezTo>
                <a:cubicBezTo>
                  <a:pt x="31748" y="39013"/>
                  <a:pt x="32063" y="42399"/>
                  <a:pt x="32542" y="47673"/>
                </a:cubicBezTo>
                <a:cubicBezTo>
                  <a:pt x="32962" y="47542"/>
                  <a:pt x="33386" y="47480"/>
                  <a:pt x="33818" y="47480"/>
                </a:cubicBezTo>
                <a:cubicBezTo>
                  <a:pt x="34320" y="47480"/>
                  <a:pt x="34832" y="47564"/>
                  <a:pt x="35361" y="47726"/>
                </a:cubicBezTo>
                <a:cubicBezTo>
                  <a:pt x="33951" y="36350"/>
                  <a:pt x="30675" y="7055"/>
                  <a:pt x="30149" y="353"/>
                </a:cubicBezTo>
                <a:cubicBezTo>
                  <a:pt x="29791" y="495"/>
                  <a:pt x="29385" y="565"/>
                  <a:pt x="28971" y="565"/>
                </a:cubicBezTo>
                <a:cubicBezTo>
                  <a:pt x="28558" y="565"/>
                  <a:pt x="28137" y="495"/>
                  <a:pt x="27750" y="353"/>
                </a:cubicBezTo>
                <a:close/>
                <a:moveTo>
                  <a:pt x="38354" y="159"/>
                </a:moveTo>
                <a:lnTo>
                  <a:pt x="38354" y="159"/>
                </a:lnTo>
                <a:cubicBezTo>
                  <a:pt x="38617" y="5450"/>
                  <a:pt x="38675" y="40089"/>
                  <a:pt x="38354" y="47708"/>
                </a:cubicBezTo>
                <a:cubicBezTo>
                  <a:pt x="38746" y="47561"/>
                  <a:pt x="39217" y="47476"/>
                  <a:pt x="39711" y="47476"/>
                </a:cubicBezTo>
                <a:cubicBezTo>
                  <a:pt x="40165" y="47476"/>
                  <a:pt x="40638" y="47548"/>
                  <a:pt x="41089" y="47708"/>
                </a:cubicBezTo>
                <a:cubicBezTo>
                  <a:pt x="40968" y="37320"/>
                  <a:pt x="40773" y="14992"/>
                  <a:pt x="40878" y="5909"/>
                </a:cubicBezTo>
                <a:lnTo>
                  <a:pt x="42062" y="5909"/>
                </a:lnTo>
                <a:cubicBezTo>
                  <a:pt x="43424" y="5909"/>
                  <a:pt x="44797" y="8572"/>
                  <a:pt x="44797" y="13652"/>
                </a:cubicBezTo>
                <a:cubicBezTo>
                  <a:pt x="44797" y="17423"/>
                  <a:pt x="44301" y="22703"/>
                  <a:pt x="41976" y="22703"/>
                </a:cubicBezTo>
                <a:cubicBezTo>
                  <a:pt x="41942" y="22703"/>
                  <a:pt x="41907" y="22701"/>
                  <a:pt x="41872" y="22699"/>
                </a:cubicBezTo>
                <a:lnTo>
                  <a:pt x="41872" y="22699"/>
                </a:lnTo>
                <a:cubicBezTo>
                  <a:pt x="41883" y="24533"/>
                  <a:pt x="41888" y="25962"/>
                  <a:pt x="41904" y="27831"/>
                </a:cubicBezTo>
                <a:cubicBezTo>
                  <a:pt x="42709" y="31094"/>
                  <a:pt x="44807" y="41165"/>
                  <a:pt x="46049" y="47673"/>
                </a:cubicBezTo>
                <a:cubicBezTo>
                  <a:pt x="46399" y="47537"/>
                  <a:pt x="46915" y="47450"/>
                  <a:pt x="47467" y="47450"/>
                </a:cubicBezTo>
                <a:cubicBezTo>
                  <a:pt x="48059" y="47450"/>
                  <a:pt x="48690" y="47550"/>
                  <a:pt x="49199" y="47796"/>
                </a:cubicBezTo>
                <a:cubicBezTo>
                  <a:pt x="49199" y="47796"/>
                  <a:pt x="45302" y="30477"/>
                  <a:pt x="44224" y="25838"/>
                </a:cubicBezTo>
                <a:cubicBezTo>
                  <a:pt x="45707" y="24851"/>
                  <a:pt x="47248" y="20442"/>
                  <a:pt x="47248" y="12787"/>
                </a:cubicBezTo>
                <a:cubicBezTo>
                  <a:pt x="47248" y="1429"/>
                  <a:pt x="43792" y="212"/>
                  <a:pt x="42309" y="212"/>
                </a:cubicBezTo>
                <a:cubicBezTo>
                  <a:pt x="41620" y="212"/>
                  <a:pt x="41073" y="301"/>
                  <a:pt x="40494" y="424"/>
                </a:cubicBezTo>
                <a:cubicBezTo>
                  <a:pt x="40406" y="441"/>
                  <a:pt x="40301" y="448"/>
                  <a:pt x="40186" y="448"/>
                </a:cubicBezTo>
                <a:cubicBezTo>
                  <a:pt x="39466" y="448"/>
                  <a:pt x="38354" y="159"/>
                  <a:pt x="38354" y="159"/>
                </a:cubicBezTo>
                <a:close/>
                <a:moveTo>
                  <a:pt x="19950" y="142"/>
                </a:moveTo>
                <a:cubicBezTo>
                  <a:pt x="19101" y="383"/>
                  <a:pt x="17644" y="526"/>
                  <a:pt x="16162" y="526"/>
                </a:cubicBezTo>
                <a:cubicBezTo>
                  <a:pt x="14825" y="526"/>
                  <a:pt x="13469" y="410"/>
                  <a:pt x="12523" y="142"/>
                </a:cubicBezTo>
                <a:lnTo>
                  <a:pt x="12523" y="142"/>
                </a:lnTo>
                <a:cubicBezTo>
                  <a:pt x="12723" y="12505"/>
                  <a:pt x="12828" y="36368"/>
                  <a:pt x="12508" y="47920"/>
                </a:cubicBezTo>
                <a:cubicBezTo>
                  <a:pt x="13488" y="47520"/>
                  <a:pt x="14845" y="47359"/>
                  <a:pt x="16159" y="47359"/>
                </a:cubicBezTo>
                <a:cubicBezTo>
                  <a:pt x="17741" y="47359"/>
                  <a:pt x="19260" y="47592"/>
                  <a:pt x="19982" y="47920"/>
                </a:cubicBezTo>
                <a:cubicBezTo>
                  <a:pt x="19982" y="47920"/>
                  <a:pt x="20087" y="46385"/>
                  <a:pt x="20071" y="41271"/>
                </a:cubicBezTo>
                <a:lnTo>
                  <a:pt x="20071" y="41271"/>
                </a:lnTo>
                <a:cubicBezTo>
                  <a:pt x="20071" y="41271"/>
                  <a:pt x="17386" y="41804"/>
                  <a:pt x="15711" y="41804"/>
                </a:cubicBezTo>
                <a:cubicBezTo>
                  <a:pt x="15460" y="41804"/>
                  <a:pt x="15231" y="41792"/>
                  <a:pt x="15038" y="41764"/>
                </a:cubicBezTo>
                <a:cubicBezTo>
                  <a:pt x="15038" y="36809"/>
                  <a:pt x="15038" y="30212"/>
                  <a:pt x="15101" y="25768"/>
                </a:cubicBezTo>
                <a:cubicBezTo>
                  <a:pt x="15568" y="25644"/>
                  <a:pt x="16069" y="25596"/>
                  <a:pt x="16562" y="25596"/>
                </a:cubicBezTo>
                <a:cubicBezTo>
                  <a:pt x="18174" y="25596"/>
                  <a:pt x="19703" y="26103"/>
                  <a:pt x="19703" y="26103"/>
                </a:cubicBezTo>
                <a:cubicBezTo>
                  <a:pt x="19703" y="26103"/>
                  <a:pt x="19703" y="26103"/>
                  <a:pt x="19703" y="19436"/>
                </a:cubicBezTo>
                <a:cubicBezTo>
                  <a:pt x="19155" y="19573"/>
                  <a:pt x="18045" y="20140"/>
                  <a:pt x="16535" y="20140"/>
                </a:cubicBezTo>
                <a:cubicBezTo>
                  <a:pt x="16089" y="20140"/>
                  <a:pt x="15607" y="20090"/>
                  <a:pt x="15095" y="19965"/>
                </a:cubicBezTo>
                <a:cubicBezTo>
                  <a:pt x="15053" y="17144"/>
                  <a:pt x="15106" y="6085"/>
                  <a:pt x="15106" y="6085"/>
                </a:cubicBezTo>
                <a:cubicBezTo>
                  <a:pt x="15269" y="6067"/>
                  <a:pt x="15448" y="6059"/>
                  <a:pt x="15639" y="6059"/>
                </a:cubicBezTo>
                <a:cubicBezTo>
                  <a:pt x="16920" y="6059"/>
                  <a:pt x="18746" y="6442"/>
                  <a:pt x="19950" y="6826"/>
                </a:cubicBezTo>
                <a:cubicBezTo>
                  <a:pt x="19950" y="6826"/>
                  <a:pt x="19950" y="6826"/>
                  <a:pt x="19950" y="142"/>
                </a:cubicBezTo>
                <a:close/>
                <a:moveTo>
                  <a:pt x="56026" y="1"/>
                </a:moveTo>
                <a:cubicBezTo>
                  <a:pt x="53681" y="1"/>
                  <a:pt x="51908" y="5045"/>
                  <a:pt x="51908" y="11712"/>
                </a:cubicBezTo>
                <a:cubicBezTo>
                  <a:pt x="51908" y="16738"/>
                  <a:pt x="52613" y="19366"/>
                  <a:pt x="53765" y="22505"/>
                </a:cubicBezTo>
                <a:cubicBezTo>
                  <a:pt x="54117" y="23458"/>
                  <a:pt x="55574" y="26615"/>
                  <a:pt x="56147" y="28219"/>
                </a:cubicBezTo>
                <a:cubicBezTo>
                  <a:pt x="56942" y="30442"/>
                  <a:pt x="57567" y="32523"/>
                  <a:pt x="57520" y="35468"/>
                </a:cubicBezTo>
                <a:cubicBezTo>
                  <a:pt x="57520" y="39383"/>
                  <a:pt x="56752" y="41729"/>
                  <a:pt x="55474" y="41729"/>
                </a:cubicBezTo>
                <a:cubicBezTo>
                  <a:pt x="54501" y="41729"/>
                  <a:pt x="53091" y="39295"/>
                  <a:pt x="52176" y="35856"/>
                </a:cubicBezTo>
                <a:cubicBezTo>
                  <a:pt x="51934" y="38766"/>
                  <a:pt x="51613" y="40883"/>
                  <a:pt x="51303" y="42928"/>
                </a:cubicBezTo>
                <a:cubicBezTo>
                  <a:pt x="52129" y="45062"/>
                  <a:pt x="53912" y="48043"/>
                  <a:pt x="55595" y="48043"/>
                </a:cubicBezTo>
                <a:cubicBezTo>
                  <a:pt x="57641" y="48043"/>
                  <a:pt x="60024" y="44410"/>
                  <a:pt x="60024" y="34198"/>
                </a:cubicBezTo>
                <a:cubicBezTo>
                  <a:pt x="60024" y="27126"/>
                  <a:pt x="58840" y="24022"/>
                  <a:pt x="57283" y="20689"/>
                </a:cubicBezTo>
                <a:cubicBezTo>
                  <a:pt x="56237" y="18555"/>
                  <a:pt x="55542" y="16932"/>
                  <a:pt x="55043" y="15486"/>
                </a:cubicBezTo>
                <a:cubicBezTo>
                  <a:pt x="54543" y="13969"/>
                  <a:pt x="54296" y="12682"/>
                  <a:pt x="54296" y="11535"/>
                </a:cubicBezTo>
                <a:cubicBezTo>
                  <a:pt x="54296" y="8078"/>
                  <a:pt x="54985" y="5909"/>
                  <a:pt x="56100" y="5909"/>
                </a:cubicBezTo>
                <a:cubicBezTo>
                  <a:pt x="57273" y="5909"/>
                  <a:pt x="58125" y="8555"/>
                  <a:pt x="58677" y="11059"/>
                </a:cubicBezTo>
                <a:cubicBezTo>
                  <a:pt x="58919" y="8625"/>
                  <a:pt x="59393" y="5997"/>
                  <a:pt x="59729" y="4286"/>
                </a:cubicBezTo>
                <a:cubicBezTo>
                  <a:pt x="58356" y="1200"/>
                  <a:pt x="57231" y="1"/>
                  <a:pt x="56026" y="1"/>
                </a:cubicBezTo>
                <a:close/>
                <a:moveTo>
                  <a:pt x="69801" y="1"/>
                </a:moveTo>
                <a:cubicBezTo>
                  <a:pt x="66067" y="1"/>
                  <a:pt x="62917" y="10724"/>
                  <a:pt x="62917" y="23405"/>
                </a:cubicBezTo>
                <a:cubicBezTo>
                  <a:pt x="62917" y="37814"/>
                  <a:pt x="65836" y="48290"/>
                  <a:pt x="69859" y="48290"/>
                </a:cubicBezTo>
                <a:cubicBezTo>
                  <a:pt x="73657" y="48290"/>
                  <a:pt x="76744" y="37126"/>
                  <a:pt x="76744" y="23405"/>
                </a:cubicBezTo>
                <a:cubicBezTo>
                  <a:pt x="76744" y="10495"/>
                  <a:pt x="73631" y="1"/>
                  <a:pt x="698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0" y="6397625"/>
            <a:ext cx="9907587" cy="4603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95287" y="395287"/>
            <a:ext cx="8915400" cy="9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95287" y="1546225"/>
            <a:ext cx="8915400" cy="4525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179388" marR="0" indent="13811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350838" marR="0" indent="1317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3pPr>
            <a:lvl4pPr marL="541338" marR="0" indent="1190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/>
            </a:lvl4pPr>
            <a:lvl5pPr marL="2057400" marR="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marR="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marR="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marR="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marR="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412750" y="6545262"/>
            <a:ext cx="5400675" cy="179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165100" y="6545262"/>
            <a:ext cx="358775" cy="179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/>
          <p:nvPr/>
        </p:nvSpPr>
        <p:spPr>
          <a:xfrm>
            <a:off x="8325282" y="6503792"/>
            <a:ext cx="1367798" cy="198676"/>
          </a:xfrm>
          <a:custGeom>
            <a:avLst/>
            <a:gdLst/>
            <a:ahLst/>
            <a:cxnLst/>
            <a:rect l="0" t="0" r="0" b="0"/>
            <a:pathLst>
              <a:path w="91498" h="48290" extrusionOk="0">
                <a:moveTo>
                  <a:pt x="28623" y="9736"/>
                </a:moveTo>
                <a:cubicBezTo>
                  <a:pt x="28623" y="9736"/>
                  <a:pt x="30028" y="23070"/>
                  <a:pt x="30522" y="27867"/>
                </a:cubicBezTo>
                <a:cubicBezTo>
                  <a:pt x="29770" y="28122"/>
                  <a:pt x="29205" y="28250"/>
                  <a:pt x="28646" y="28250"/>
                </a:cubicBezTo>
                <a:cubicBezTo>
                  <a:pt x="28088" y="28250"/>
                  <a:pt x="27537" y="28122"/>
                  <a:pt x="26814" y="27867"/>
                </a:cubicBezTo>
                <a:cubicBezTo>
                  <a:pt x="26814" y="27867"/>
                  <a:pt x="28166" y="14375"/>
                  <a:pt x="28623" y="9736"/>
                </a:cubicBezTo>
                <a:close/>
                <a:moveTo>
                  <a:pt x="69801" y="5909"/>
                </a:moveTo>
                <a:cubicBezTo>
                  <a:pt x="72821" y="5909"/>
                  <a:pt x="74178" y="16138"/>
                  <a:pt x="74178" y="23405"/>
                </a:cubicBezTo>
                <a:cubicBezTo>
                  <a:pt x="74178" y="32840"/>
                  <a:pt x="72700" y="42399"/>
                  <a:pt x="69859" y="42399"/>
                </a:cubicBezTo>
                <a:cubicBezTo>
                  <a:pt x="66651" y="42399"/>
                  <a:pt x="65483" y="31165"/>
                  <a:pt x="65483" y="23634"/>
                </a:cubicBezTo>
                <a:cubicBezTo>
                  <a:pt x="65483" y="16773"/>
                  <a:pt x="66656" y="5909"/>
                  <a:pt x="69801" y="5909"/>
                </a:cubicBezTo>
                <a:close/>
                <a:moveTo>
                  <a:pt x="89157" y="248"/>
                </a:moveTo>
                <a:lnTo>
                  <a:pt x="89157" y="248"/>
                </a:lnTo>
                <a:cubicBezTo>
                  <a:pt x="89394" y="7461"/>
                  <a:pt x="89283" y="28766"/>
                  <a:pt x="89257" y="32981"/>
                </a:cubicBezTo>
                <a:cubicBezTo>
                  <a:pt x="86769" y="21800"/>
                  <a:pt x="81999" y="353"/>
                  <a:pt x="81999" y="353"/>
                </a:cubicBezTo>
                <a:cubicBezTo>
                  <a:pt x="81999" y="353"/>
                  <a:pt x="81862" y="424"/>
                  <a:pt x="81667" y="459"/>
                </a:cubicBezTo>
                <a:cubicBezTo>
                  <a:pt x="81589" y="478"/>
                  <a:pt x="81452" y="485"/>
                  <a:pt x="81271" y="485"/>
                </a:cubicBezTo>
                <a:cubicBezTo>
                  <a:pt x="80933" y="485"/>
                  <a:pt x="80441" y="458"/>
                  <a:pt x="79890" y="424"/>
                </a:cubicBezTo>
                <a:lnTo>
                  <a:pt x="79890" y="424"/>
                </a:lnTo>
                <a:cubicBezTo>
                  <a:pt x="80247" y="6650"/>
                  <a:pt x="80179" y="41994"/>
                  <a:pt x="79890" y="47726"/>
                </a:cubicBezTo>
                <a:cubicBezTo>
                  <a:pt x="80176" y="47593"/>
                  <a:pt x="80385" y="47562"/>
                  <a:pt x="80611" y="47562"/>
                </a:cubicBezTo>
                <a:cubicBezTo>
                  <a:pt x="80804" y="47562"/>
                  <a:pt x="81009" y="47585"/>
                  <a:pt x="81283" y="47585"/>
                </a:cubicBezTo>
                <a:cubicBezTo>
                  <a:pt x="81466" y="47585"/>
                  <a:pt x="81798" y="47640"/>
                  <a:pt x="82054" y="47640"/>
                </a:cubicBezTo>
                <a:cubicBezTo>
                  <a:pt x="82086" y="47640"/>
                  <a:pt x="82117" y="47639"/>
                  <a:pt x="82146" y="47637"/>
                </a:cubicBezTo>
                <a:cubicBezTo>
                  <a:pt x="81941" y="42100"/>
                  <a:pt x="81983" y="25309"/>
                  <a:pt x="82046" y="14216"/>
                </a:cubicBezTo>
                <a:lnTo>
                  <a:pt x="82046" y="14216"/>
                </a:lnTo>
                <a:cubicBezTo>
                  <a:pt x="83798" y="21800"/>
                  <a:pt x="88231" y="42135"/>
                  <a:pt x="89352" y="47673"/>
                </a:cubicBezTo>
                <a:cubicBezTo>
                  <a:pt x="89622" y="47527"/>
                  <a:pt x="89965" y="47459"/>
                  <a:pt x="90317" y="47459"/>
                </a:cubicBezTo>
                <a:cubicBezTo>
                  <a:pt x="90732" y="47459"/>
                  <a:pt x="91159" y="47554"/>
                  <a:pt x="91492" y="47726"/>
                </a:cubicBezTo>
                <a:cubicBezTo>
                  <a:pt x="91498" y="47726"/>
                  <a:pt x="91450" y="46861"/>
                  <a:pt x="91440" y="46756"/>
                </a:cubicBezTo>
                <a:cubicBezTo>
                  <a:pt x="91019" y="40001"/>
                  <a:pt x="91145" y="9260"/>
                  <a:pt x="91482" y="248"/>
                </a:cubicBezTo>
                <a:lnTo>
                  <a:pt x="91482" y="248"/>
                </a:lnTo>
                <a:cubicBezTo>
                  <a:pt x="91109" y="459"/>
                  <a:pt x="90698" y="759"/>
                  <a:pt x="90320" y="794"/>
                </a:cubicBezTo>
                <a:cubicBezTo>
                  <a:pt x="90311" y="795"/>
                  <a:pt x="90302" y="795"/>
                  <a:pt x="90293" y="795"/>
                </a:cubicBezTo>
                <a:cubicBezTo>
                  <a:pt x="89887" y="795"/>
                  <a:pt x="89487" y="403"/>
                  <a:pt x="89157" y="248"/>
                </a:cubicBezTo>
                <a:close/>
                <a:moveTo>
                  <a:pt x="4387" y="1"/>
                </a:moveTo>
                <a:cubicBezTo>
                  <a:pt x="3892" y="1"/>
                  <a:pt x="2709" y="18"/>
                  <a:pt x="2235" y="212"/>
                </a:cubicBezTo>
                <a:cubicBezTo>
                  <a:pt x="1830" y="212"/>
                  <a:pt x="0" y="1"/>
                  <a:pt x="0" y="1"/>
                </a:cubicBezTo>
                <a:lnTo>
                  <a:pt x="0" y="1"/>
                </a:lnTo>
                <a:cubicBezTo>
                  <a:pt x="389" y="6226"/>
                  <a:pt x="242" y="41182"/>
                  <a:pt x="11" y="47779"/>
                </a:cubicBezTo>
                <a:lnTo>
                  <a:pt x="11" y="47779"/>
                </a:lnTo>
                <a:cubicBezTo>
                  <a:pt x="507" y="47446"/>
                  <a:pt x="954" y="47282"/>
                  <a:pt x="1397" y="47282"/>
                </a:cubicBezTo>
                <a:cubicBezTo>
                  <a:pt x="1846" y="47282"/>
                  <a:pt x="2290" y="47450"/>
                  <a:pt x="2777" y="47779"/>
                </a:cubicBezTo>
                <a:lnTo>
                  <a:pt x="2777" y="47779"/>
                </a:lnTo>
                <a:cubicBezTo>
                  <a:pt x="2598" y="42364"/>
                  <a:pt x="2509" y="20565"/>
                  <a:pt x="2509" y="5398"/>
                </a:cubicBezTo>
                <a:lnTo>
                  <a:pt x="3966" y="5398"/>
                </a:lnTo>
                <a:cubicBezTo>
                  <a:pt x="5770" y="5398"/>
                  <a:pt x="7032" y="9048"/>
                  <a:pt x="7032" y="14251"/>
                </a:cubicBezTo>
                <a:cubicBezTo>
                  <a:pt x="7032" y="20318"/>
                  <a:pt x="5823" y="23987"/>
                  <a:pt x="3566" y="24569"/>
                </a:cubicBezTo>
                <a:cubicBezTo>
                  <a:pt x="3571" y="26262"/>
                  <a:pt x="3582" y="27937"/>
                  <a:pt x="3592" y="29577"/>
                </a:cubicBezTo>
                <a:cubicBezTo>
                  <a:pt x="6569" y="29560"/>
                  <a:pt x="9436" y="23669"/>
                  <a:pt x="9436" y="13828"/>
                </a:cubicBezTo>
                <a:cubicBezTo>
                  <a:pt x="9436" y="3652"/>
                  <a:pt x="6827" y="1"/>
                  <a:pt x="4387" y="1"/>
                </a:cubicBezTo>
                <a:close/>
                <a:moveTo>
                  <a:pt x="27750" y="353"/>
                </a:moveTo>
                <a:cubicBezTo>
                  <a:pt x="27040" y="9630"/>
                  <a:pt x="24089" y="36403"/>
                  <a:pt x="22664" y="47796"/>
                </a:cubicBezTo>
                <a:cubicBezTo>
                  <a:pt x="23124" y="47579"/>
                  <a:pt x="23596" y="47494"/>
                  <a:pt x="24012" y="47494"/>
                </a:cubicBezTo>
                <a:cubicBezTo>
                  <a:pt x="24438" y="47494"/>
                  <a:pt x="24804" y="47583"/>
                  <a:pt x="25036" y="47708"/>
                </a:cubicBezTo>
                <a:cubicBezTo>
                  <a:pt x="25510" y="42593"/>
                  <a:pt x="26020" y="36526"/>
                  <a:pt x="26246" y="34251"/>
                </a:cubicBezTo>
                <a:cubicBezTo>
                  <a:pt x="26985" y="34075"/>
                  <a:pt x="27790" y="33987"/>
                  <a:pt x="28629" y="33987"/>
                </a:cubicBezTo>
                <a:cubicBezTo>
                  <a:pt x="29467" y="33987"/>
                  <a:pt x="30341" y="34075"/>
                  <a:pt x="31216" y="34251"/>
                </a:cubicBezTo>
                <a:cubicBezTo>
                  <a:pt x="31748" y="39013"/>
                  <a:pt x="32063" y="42399"/>
                  <a:pt x="32542" y="47673"/>
                </a:cubicBezTo>
                <a:cubicBezTo>
                  <a:pt x="32962" y="47542"/>
                  <a:pt x="33386" y="47480"/>
                  <a:pt x="33818" y="47480"/>
                </a:cubicBezTo>
                <a:cubicBezTo>
                  <a:pt x="34320" y="47480"/>
                  <a:pt x="34832" y="47564"/>
                  <a:pt x="35361" y="47726"/>
                </a:cubicBezTo>
                <a:cubicBezTo>
                  <a:pt x="33951" y="36350"/>
                  <a:pt x="30675" y="7055"/>
                  <a:pt x="30149" y="353"/>
                </a:cubicBezTo>
                <a:cubicBezTo>
                  <a:pt x="29791" y="495"/>
                  <a:pt x="29385" y="565"/>
                  <a:pt x="28971" y="565"/>
                </a:cubicBezTo>
                <a:cubicBezTo>
                  <a:pt x="28558" y="565"/>
                  <a:pt x="28137" y="495"/>
                  <a:pt x="27750" y="353"/>
                </a:cubicBezTo>
                <a:close/>
                <a:moveTo>
                  <a:pt x="38354" y="159"/>
                </a:moveTo>
                <a:lnTo>
                  <a:pt x="38354" y="159"/>
                </a:lnTo>
                <a:cubicBezTo>
                  <a:pt x="38617" y="5450"/>
                  <a:pt x="38675" y="40089"/>
                  <a:pt x="38354" y="47708"/>
                </a:cubicBezTo>
                <a:cubicBezTo>
                  <a:pt x="38746" y="47561"/>
                  <a:pt x="39217" y="47476"/>
                  <a:pt x="39711" y="47476"/>
                </a:cubicBezTo>
                <a:cubicBezTo>
                  <a:pt x="40165" y="47476"/>
                  <a:pt x="40638" y="47548"/>
                  <a:pt x="41089" y="47708"/>
                </a:cubicBezTo>
                <a:cubicBezTo>
                  <a:pt x="40968" y="37320"/>
                  <a:pt x="40773" y="14992"/>
                  <a:pt x="40878" y="5909"/>
                </a:cubicBezTo>
                <a:lnTo>
                  <a:pt x="42062" y="5909"/>
                </a:lnTo>
                <a:cubicBezTo>
                  <a:pt x="43424" y="5909"/>
                  <a:pt x="44797" y="8572"/>
                  <a:pt x="44797" y="13652"/>
                </a:cubicBezTo>
                <a:cubicBezTo>
                  <a:pt x="44797" y="17423"/>
                  <a:pt x="44301" y="22703"/>
                  <a:pt x="41976" y="22703"/>
                </a:cubicBezTo>
                <a:cubicBezTo>
                  <a:pt x="41942" y="22703"/>
                  <a:pt x="41907" y="22701"/>
                  <a:pt x="41872" y="22699"/>
                </a:cubicBezTo>
                <a:lnTo>
                  <a:pt x="41872" y="22699"/>
                </a:lnTo>
                <a:cubicBezTo>
                  <a:pt x="41883" y="24533"/>
                  <a:pt x="41888" y="25962"/>
                  <a:pt x="41904" y="27831"/>
                </a:cubicBezTo>
                <a:cubicBezTo>
                  <a:pt x="42709" y="31094"/>
                  <a:pt x="44807" y="41165"/>
                  <a:pt x="46049" y="47673"/>
                </a:cubicBezTo>
                <a:cubicBezTo>
                  <a:pt x="46399" y="47537"/>
                  <a:pt x="46915" y="47450"/>
                  <a:pt x="47467" y="47450"/>
                </a:cubicBezTo>
                <a:cubicBezTo>
                  <a:pt x="48059" y="47450"/>
                  <a:pt x="48690" y="47550"/>
                  <a:pt x="49199" y="47796"/>
                </a:cubicBezTo>
                <a:cubicBezTo>
                  <a:pt x="49199" y="47796"/>
                  <a:pt x="45302" y="30477"/>
                  <a:pt x="44224" y="25838"/>
                </a:cubicBezTo>
                <a:cubicBezTo>
                  <a:pt x="45707" y="24851"/>
                  <a:pt x="47248" y="20442"/>
                  <a:pt x="47248" y="12787"/>
                </a:cubicBezTo>
                <a:cubicBezTo>
                  <a:pt x="47248" y="1429"/>
                  <a:pt x="43792" y="212"/>
                  <a:pt x="42309" y="212"/>
                </a:cubicBezTo>
                <a:cubicBezTo>
                  <a:pt x="41620" y="212"/>
                  <a:pt x="41073" y="301"/>
                  <a:pt x="40494" y="424"/>
                </a:cubicBezTo>
                <a:cubicBezTo>
                  <a:pt x="40406" y="441"/>
                  <a:pt x="40301" y="448"/>
                  <a:pt x="40186" y="448"/>
                </a:cubicBezTo>
                <a:cubicBezTo>
                  <a:pt x="39466" y="448"/>
                  <a:pt x="38354" y="159"/>
                  <a:pt x="38354" y="159"/>
                </a:cubicBezTo>
                <a:close/>
                <a:moveTo>
                  <a:pt x="19950" y="142"/>
                </a:moveTo>
                <a:cubicBezTo>
                  <a:pt x="19101" y="383"/>
                  <a:pt x="17644" y="526"/>
                  <a:pt x="16162" y="526"/>
                </a:cubicBezTo>
                <a:cubicBezTo>
                  <a:pt x="14825" y="526"/>
                  <a:pt x="13469" y="410"/>
                  <a:pt x="12523" y="142"/>
                </a:cubicBezTo>
                <a:lnTo>
                  <a:pt x="12523" y="142"/>
                </a:lnTo>
                <a:cubicBezTo>
                  <a:pt x="12723" y="12505"/>
                  <a:pt x="12828" y="36368"/>
                  <a:pt x="12508" y="47920"/>
                </a:cubicBezTo>
                <a:cubicBezTo>
                  <a:pt x="13488" y="47520"/>
                  <a:pt x="14845" y="47359"/>
                  <a:pt x="16159" y="47359"/>
                </a:cubicBezTo>
                <a:cubicBezTo>
                  <a:pt x="17741" y="47359"/>
                  <a:pt x="19260" y="47592"/>
                  <a:pt x="19982" y="47920"/>
                </a:cubicBezTo>
                <a:cubicBezTo>
                  <a:pt x="19982" y="47920"/>
                  <a:pt x="20087" y="46385"/>
                  <a:pt x="20071" y="41271"/>
                </a:cubicBezTo>
                <a:lnTo>
                  <a:pt x="20071" y="41271"/>
                </a:lnTo>
                <a:cubicBezTo>
                  <a:pt x="20071" y="41271"/>
                  <a:pt x="17386" y="41804"/>
                  <a:pt x="15711" y="41804"/>
                </a:cubicBezTo>
                <a:cubicBezTo>
                  <a:pt x="15460" y="41804"/>
                  <a:pt x="15231" y="41792"/>
                  <a:pt x="15038" y="41764"/>
                </a:cubicBezTo>
                <a:cubicBezTo>
                  <a:pt x="15038" y="36809"/>
                  <a:pt x="15038" y="30212"/>
                  <a:pt x="15101" y="25768"/>
                </a:cubicBezTo>
                <a:cubicBezTo>
                  <a:pt x="15568" y="25644"/>
                  <a:pt x="16069" y="25596"/>
                  <a:pt x="16562" y="25596"/>
                </a:cubicBezTo>
                <a:cubicBezTo>
                  <a:pt x="18174" y="25596"/>
                  <a:pt x="19703" y="26103"/>
                  <a:pt x="19703" y="26103"/>
                </a:cubicBezTo>
                <a:cubicBezTo>
                  <a:pt x="19703" y="26103"/>
                  <a:pt x="19703" y="26103"/>
                  <a:pt x="19703" y="19436"/>
                </a:cubicBezTo>
                <a:cubicBezTo>
                  <a:pt x="19155" y="19573"/>
                  <a:pt x="18045" y="20140"/>
                  <a:pt x="16535" y="20140"/>
                </a:cubicBezTo>
                <a:cubicBezTo>
                  <a:pt x="16089" y="20140"/>
                  <a:pt x="15607" y="20090"/>
                  <a:pt x="15095" y="19965"/>
                </a:cubicBezTo>
                <a:cubicBezTo>
                  <a:pt x="15053" y="17144"/>
                  <a:pt x="15106" y="6085"/>
                  <a:pt x="15106" y="6085"/>
                </a:cubicBezTo>
                <a:cubicBezTo>
                  <a:pt x="15269" y="6067"/>
                  <a:pt x="15448" y="6059"/>
                  <a:pt x="15639" y="6059"/>
                </a:cubicBezTo>
                <a:cubicBezTo>
                  <a:pt x="16920" y="6059"/>
                  <a:pt x="18746" y="6442"/>
                  <a:pt x="19950" y="6826"/>
                </a:cubicBezTo>
                <a:cubicBezTo>
                  <a:pt x="19950" y="6826"/>
                  <a:pt x="19950" y="6826"/>
                  <a:pt x="19950" y="142"/>
                </a:cubicBezTo>
                <a:close/>
                <a:moveTo>
                  <a:pt x="56026" y="1"/>
                </a:moveTo>
                <a:cubicBezTo>
                  <a:pt x="53681" y="1"/>
                  <a:pt x="51908" y="5045"/>
                  <a:pt x="51908" y="11712"/>
                </a:cubicBezTo>
                <a:cubicBezTo>
                  <a:pt x="51908" y="16738"/>
                  <a:pt x="52613" y="19366"/>
                  <a:pt x="53765" y="22505"/>
                </a:cubicBezTo>
                <a:cubicBezTo>
                  <a:pt x="54117" y="23458"/>
                  <a:pt x="55574" y="26615"/>
                  <a:pt x="56147" y="28219"/>
                </a:cubicBezTo>
                <a:cubicBezTo>
                  <a:pt x="56942" y="30442"/>
                  <a:pt x="57567" y="32523"/>
                  <a:pt x="57520" y="35468"/>
                </a:cubicBezTo>
                <a:cubicBezTo>
                  <a:pt x="57520" y="39383"/>
                  <a:pt x="56752" y="41729"/>
                  <a:pt x="55474" y="41729"/>
                </a:cubicBezTo>
                <a:cubicBezTo>
                  <a:pt x="54501" y="41729"/>
                  <a:pt x="53091" y="39295"/>
                  <a:pt x="52176" y="35856"/>
                </a:cubicBezTo>
                <a:cubicBezTo>
                  <a:pt x="51934" y="38766"/>
                  <a:pt x="51613" y="40883"/>
                  <a:pt x="51303" y="42928"/>
                </a:cubicBezTo>
                <a:cubicBezTo>
                  <a:pt x="52129" y="45062"/>
                  <a:pt x="53912" y="48043"/>
                  <a:pt x="55595" y="48043"/>
                </a:cubicBezTo>
                <a:cubicBezTo>
                  <a:pt x="57641" y="48043"/>
                  <a:pt x="60024" y="44410"/>
                  <a:pt x="60024" y="34198"/>
                </a:cubicBezTo>
                <a:cubicBezTo>
                  <a:pt x="60024" y="27126"/>
                  <a:pt x="58840" y="24022"/>
                  <a:pt x="57283" y="20689"/>
                </a:cubicBezTo>
                <a:cubicBezTo>
                  <a:pt x="56237" y="18555"/>
                  <a:pt x="55542" y="16932"/>
                  <a:pt x="55043" y="15486"/>
                </a:cubicBezTo>
                <a:cubicBezTo>
                  <a:pt x="54543" y="13969"/>
                  <a:pt x="54296" y="12682"/>
                  <a:pt x="54296" y="11535"/>
                </a:cubicBezTo>
                <a:cubicBezTo>
                  <a:pt x="54296" y="8078"/>
                  <a:pt x="54985" y="5909"/>
                  <a:pt x="56100" y="5909"/>
                </a:cubicBezTo>
                <a:cubicBezTo>
                  <a:pt x="57273" y="5909"/>
                  <a:pt x="58125" y="8555"/>
                  <a:pt x="58677" y="11059"/>
                </a:cubicBezTo>
                <a:cubicBezTo>
                  <a:pt x="58919" y="8625"/>
                  <a:pt x="59393" y="5997"/>
                  <a:pt x="59729" y="4286"/>
                </a:cubicBezTo>
                <a:cubicBezTo>
                  <a:pt x="58356" y="1200"/>
                  <a:pt x="57231" y="1"/>
                  <a:pt x="56026" y="1"/>
                </a:cubicBezTo>
                <a:close/>
                <a:moveTo>
                  <a:pt x="69801" y="1"/>
                </a:moveTo>
                <a:cubicBezTo>
                  <a:pt x="66067" y="1"/>
                  <a:pt x="62917" y="10724"/>
                  <a:pt x="62917" y="23405"/>
                </a:cubicBezTo>
                <a:cubicBezTo>
                  <a:pt x="62917" y="37814"/>
                  <a:pt x="65836" y="48290"/>
                  <a:pt x="69859" y="48290"/>
                </a:cubicBezTo>
                <a:cubicBezTo>
                  <a:pt x="73657" y="48290"/>
                  <a:pt x="76744" y="37126"/>
                  <a:pt x="76744" y="23405"/>
                </a:cubicBezTo>
                <a:cubicBezTo>
                  <a:pt x="76744" y="10495"/>
                  <a:pt x="73631" y="1"/>
                  <a:pt x="698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A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0" y="6397625"/>
            <a:ext cx="9907587" cy="4603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8325282" y="6503792"/>
            <a:ext cx="1367798" cy="198676"/>
          </a:xfrm>
          <a:custGeom>
            <a:avLst/>
            <a:gdLst/>
            <a:ahLst/>
            <a:cxnLst/>
            <a:rect l="0" t="0" r="0" b="0"/>
            <a:pathLst>
              <a:path w="91498" h="48290" extrusionOk="0">
                <a:moveTo>
                  <a:pt x="28623" y="9736"/>
                </a:moveTo>
                <a:cubicBezTo>
                  <a:pt x="28623" y="9736"/>
                  <a:pt x="30028" y="23070"/>
                  <a:pt x="30522" y="27867"/>
                </a:cubicBezTo>
                <a:cubicBezTo>
                  <a:pt x="29770" y="28122"/>
                  <a:pt x="29205" y="28250"/>
                  <a:pt x="28646" y="28250"/>
                </a:cubicBezTo>
                <a:cubicBezTo>
                  <a:pt x="28088" y="28250"/>
                  <a:pt x="27537" y="28122"/>
                  <a:pt x="26814" y="27867"/>
                </a:cubicBezTo>
                <a:cubicBezTo>
                  <a:pt x="26814" y="27867"/>
                  <a:pt x="28166" y="14375"/>
                  <a:pt x="28623" y="9736"/>
                </a:cubicBezTo>
                <a:close/>
                <a:moveTo>
                  <a:pt x="69801" y="5909"/>
                </a:moveTo>
                <a:cubicBezTo>
                  <a:pt x="72821" y="5909"/>
                  <a:pt x="74178" y="16138"/>
                  <a:pt x="74178" y="23405"/>
                </a:cubicBezTo>
                <a:cubicBezTo>
                  <a:pt x="74178" y="32840"/>
                  <a:pt x="72700" y="42399"/>
                  <a:pt x="69859" y="42399"/>
                </a:cubicBezTo>
                <a:cubicBezTo>
                  <a:pt x="66651" y="42399"/>
                  <a:pt x="65483" y="31165"/>
                  <a:pt x="65483" y="23634"/>
                </a:cubicBezTo>
                <a:cubicBezTo>
                  <a:pt x="65483" y="16773"/>
                  <a:pt x="66656" y="5909"/>
                  <a:pt x="69801" y="5909"/>
                </a:cubicBezTo>
                <a:close/>
                <a:moveTo>
                  <a:pt x="89157" y="248"/>
                </a:moveTo>
                <a:lnTo>
                  <a:pt x="89157" y="248"/>
                </a:lnTo>
                <a:cubicBezTo>
                  <a:pt x="89394" y="7461"/>
                  <a:pt x="89283" y="28766"/>
                  <a:pt x="89257" y="32981"/>
                </a:cubicBezTo>
                <a:cubicBezTo>
                  <a:pt x="86769" y="21800"/>
                  <a:pt x="81999" y="353"/>
                  <a:pt x="81999" y="353"/>
                </a:cubicBezTo>
                <a:cubicBezTo>
                  <a:pt x="81999" y="353"/>
                  <a:pt x="81862" y="424"/>
                  <a:pt x="81667" y="459"/>
                </a:cubicBezTo>
                <a:cubicBezTo>
                  <a:pt x="81589" y="478"/>
                  <a:pt x="81452" y="485"/>
                  <a:pt x="81271" y="485"/>
                </a:cubicBezTo>
                <a:cubicBezTo>
                  <a:pt x="80933" y="485"/>
                  <a:pt x="80441" y="458"/>
                  <a:pt x="79890" y="424"/>
                </a:cubicBezTo>
                <a:lnTo>
                  <a:pt x="79890" y="424"/>
                </a:lnTo>
                <a:cubicBezTo>
                  <a:pt x="80247" y="6650"/>
                  <a:pt x="80179" y="41994"/>
                  <a:pt x="79890" y="47726"/>
                </a:cubicBezTo>
                <a:cubicBezTo>
                  <a:pt x="80176" y="47593"/>
                  <a:pt x="80385" y="47562"/>
                  <a:pt x="80611" y="47562"/>
                </a:cubicBezTo>
                <a:cubicBezTo>
                  <a:pt x="80804" y="47562"/>
                  <a:pt x="81009" y="47585"/>
                  <a:pt x="81283" y="47585"/>
                </a:cubicBezTo>
                <a:cubicBezTo>
                  <a:pt x="81466" y="47585"/>
                  <a:pt x="81798" y="47640"/>
                  <a:pt x="82054" y="47640"/>
                </a:cubicBezTo>
                <a:cubicBezTo>
                  <a:pt x="82086" y="47640"/>
                  <a:pt x="82117" y="47639"/>
                  <a:pt x="82146" y="47637"/>
                </a:cubicBezTo>
                <a:cubicBezTo>
                  <a:pt x="81941" y="42100"/>
                  <a:pt x="81983" y="25309"/>
                  <a:pt x="82046" y="14216"/>
                </a:cubicBezTo>
                <a:lnTo>
                  <a:pt x="82046" y="14216"/>
                </a:lnTo>
                <a:cubicBezTo>
                  <a:pt x="83798" y="21800"/>
                  <a:pt x="88231" y="42135"/>
                  <a:pt x="89352" y="47673"/>
                </a:cubicBezTo>
                <a:cubicBezTo>
                  <a:pt x="89622" y="47527"/>
                  <a:pt x="89965" y="47459"/>
                  <a:pt x="90317" y="47459"/>
                </a:cubicBezTo>
                <a:cubicBezTo>
                  <a:pt x="90732" y="47459"/>
                  <a:pt x="91159" y="47554"/>
                  <a:pt x="91492" y="47726"/>
                </a:cubicBezTo>
                <a:cubicBezTo>
                  <a:pt x="91498" y="47726"/>
                  <a:pt x="91450" y="46861"/>
                  <a:pt x="91440" y="46756"/>
                </a:cubicBezTo>
                <a:cubicBezTo>
                  <a:pt x="91019" y="40001"/>
                  <a:pt x="91145" y="9260"/>
                  <a:pt x="91482" y="248"/>
                </a:cubicBezTo>
                <a:lnTo>
                  <a:pt x="91482" y="248"/>
                </a:lnTo>
                <a:cubicBezTo>
                  <a:pt x="91109" y="459"/>
                  <a:pt x="90698" y="759"/>
                  <a:pt x="90320" y="794"/>
                </a:cubicBezTo>
                <a:cubicBezTo>
                  <a:pt x="90311" y="795"/>
                  <a:pt x="90302" y="795"/>
                  <a:pt x="90293" y="795"/>
                </a:cubicBezTo>
                <a:cubicBezTo>
                  <a:pt x="89887" y="795"/>
                  <a:pt x="89487" y="403"/>
                  <a:pt x="89157" y="248"/>
                </a:cubicBezTo>
                <a:close/>
                <a:moveTo>
                  <a:pt x="4387" y="1"/>
                </a:moveTo>
                <a:cubicBezTo>
                  <a:pt x="3892" y="1"/>
                  <a:pt x="2709" y="18"/>
                  <a:pt x="2235" y="212"/>
                </a:cubicBezTo>
                <a:cubicBezTo>
                  <a:pt x="1830" y="212"/>
                  <a:pt x="0" y="1"/>
                  <a:pt x="0" y="1"/>
                </a:cubicBezTo>
                <a:lnTo>
                  <a:pt x="0" y="1"/>
                </a:lnTo>
                <a:cubicBezTo>
                  <a:pt x="389" y="6226"/>
                  <a:pt x="242" y="41182"/>
                  <a:pt x="11" y="47779"/>
                </a:cubicBezTo>
                <a:lnTo>
                  <a:pt x="11" y="47779"/>
                </a:lnTo>
                <a:cubicBezTo>
                  <a:pt x="507" y="47446"/>
                  <a:pt x="954" y="47282"/>
                  <a:pt x="1397" y="47282"/>
                </a:cubicBezTo>
                <a:cubicBezTo>
                  <a:pt x="1846" y="47282"/>
                  <a:pt x="2290" y="47450"/>
                  <a:pt x="2777" y="47779"/>
                </a:cubicBezTo>
                <a:lnTo>
                  <a:pt x="2777" y="47779"/>
                </a:lnTo>
                <a:cubicBezTo>
                  <a:pt x="2598" y="42364"/>
                  <a:pt x="2509" y="20565"/>
                  <a:pt x="2509" y="5398"/>
                </a:cubicBezTo>
                <a:lnTo>
                  <a:pt x="3966" y="5398"/>
                </a:lnTo>
                <a:cubicBezTo>
                  <a:pt x="5770" y="5398"/>
                  <a:pt x="7032" y="9048"/>
                  <a:pt x="7032" y="14251"/>
                </a:cubicBezTo>
                <a:cubicBezTo>
                  <a:pt x="7032" y="20318"/>
                  <a:pt x="5823" y="23987"/>
                  <a:pt x="3566" y="24569"/>
                </a:cubicBezTo>
                <a:cubicBezTo>
                  <a:pt x="3571" y="26262"/>
                  <a:pt x="3582" y="27937"/>
                  <a:pt x="3592" y="29577"/>
                </a:cubicBezTo>
                <a:cubicBezTo>
                  <a:pt x="6569" y="29560"/>
                  <a:pt x="9436" y="23669"/>
                  <a:pt x="9436" y="13828"/>
                </a:cubicBezTo>
                <a:cubicBezTo>
                  <a:pt x="9436" y="3652"/>
                  <a:pt x="6827" y="1"/>
                  <a:pt x="4387" y="1"/>
                </a:cubicBezTo>
                <a:close/>
                <a:moveTo>
                  <a:pt x="27750" y="353"/>
                </a:moveTo>
                <a:cubicBezTo>
                  <a:pt x="27040" y="9630"/>
                  <a:pt x="24089" y="36403"/>
                  <a:pt x="22664" y="47796"/>
                </a:cubicBezTo>
                <a:cubicBezTo>
                  <a:pt x="23124" y="47579"/>
                  <a:pt x="23596" y="47494"/>
                  <a:pt x="24012" y="47494"/>
                </a:cubicBezTo>
                <a:cubicBezTo>
                  <a:pt x="24438" y="47494"/>
                  <a:pt x="24804" y="47583"/>
                  <a:pt x="25036" y="47708"/>
                </a:cubicBezTo>
                <a:cubicBezTo>
                  <a:pt x="25510" y="42593"/>
                  <a:pt x="26020" y="36526"/>
                  <a:pt x="26246" y="34251"/>
                </a:cubicBezTo>
                <a:cubicBezTo>
                  <a:pt x="26985" y="34075"/>
                  <a:pt x="27790" y="33987"/>
                  <a:pt x="28629" y="33987"/>
                </a:cubicBezTo>
                <a:cubicBezTo>
                  <a:pt x="29467" y="33987"/>
                  <a:pt x="30341" y="34075"/>
                  <a:pt x="31216" y="34251"/>
                </a:cubicBezTo>
                <a:cubicBezTo>
                  <a:pt x="31748" y="39013"/>
                  <a:pt x="32063" y="42399"/>
                  <a:pt x="32542" y="47673"/>
                </a:cubicBezTo>
                <a:cubicBezTo>
                  <a:pt x="32962" y="47542"/>
                  <a:pt x="33386" y="47480"/>
                  <a:pt x="33818" y="47480"/>
                </a:cubicBezTo>
                <a:cubicBezTo>
                  <a:pt x="34320" y="47480"/>
                  <a:pt x="34832" y="47564"/>
                  <a:pt x="35361" y="47726"/>
                </a:cubicBezTo>
                <a:cubicBezTo>
                  <a:pt x="33951" y="36350"/>
                  <a:pt x="30675" y="7055"/>
                  <a:pt x="30149" y="353"/>
                </a:cubicBezTo>
                <a:cubicBezTo>
                  <a:pt x="29791" y="495"/>
                  <a:pt x="29385" y="565"/>
                  <a:pt x="28971" y="565"/>
                </a:cubicBezTo>
                <a:cubicBezTo>
                  <a:pt x="28558" y="565"/>
                  <a:pt x="28137" y="495"/>
                  <a:pt x="27750" y="353"/>
                </a:cubicBezTo>
                <a:close/>
                <a:moveTo>
                  <a:pt x="38354" y="159"/>
                </a:moveTo>
                <a:lnTo>
                  <a:pt x="38354" y="159"/>
                </a:lnTo>
                <a:cubicBezTo>
                  <a:pt x="38617" y="5450"/>
                  <a:pt x="38675" y="40089"/>
                  <a:pt x="38354" y="47708"/>
                </a:cubicBezTo>
                <a:cubicBezTo>
                  <a:pt x="38746" y="47561"/>
                  <a:pt x="39217" y="47476"/>
                  <a:pt x="39711" y="47476"/>
                </a:cubicBezTo>
                <a:cubicBezTo>
                  <a:pt x="40165" y="47476"/>
                  <a:pt x="40638" y="47548"/>
                  <a:pt x="41089" y="47708"/>
                </a:cubicBezTo>
                <a:cubicBezTo>
                  <a:pt x="40968" y="37320"/>
                  <a:pt x="40773" y="14992"/>
                  <a:pt x="40878" y="5909"/>
                </a:cubicBezTo>
                <a:lnTo>
                  <a:pt x="42062" y="5909"/>
                </a:lnTo>
                <a:cubicBezTo>
                  <a:pt x="43424" y="5909"/>
                  <a:pt x="44797" y="8572"/>
                  <a:pt x="44797" y="13652"/>
                </a:cubicBezTo>
                <a:cubicBezTo>
                  <a:pt x="44797" y="17423"/>
                  <a:pt x="44301" y="22703"/>
                  <a:pt x="41976" y="22703"/>
                </a:cubicBezTo>
                <a:cubicBezTo>
                  <a:pt x="41942" y="22703"/>
                  <a:pt x="41907" y="22701"/>
                  <a:pt x="41872" y="22699"/>
                </a:cubicBezTo>
                <a:lnTo>
                  <a:pt x="41872" y="22699"/>
                </a:lnTo>
                <a:cubicBezTo>
                  <a:pt x="41883" y="24533"/>
                  <a:pt x="41888" y="25962"/>
                  <a:pt x="41904" y="27831"/>
                </a:cubicBezTo>
                <a:cubicBezTo>
                  <a:pt x="42709" y="31094"/>
                  <a:pt x="44807" y="41165"/>
                  <a:pt x="46049" y="47673"/>
                </a:cubicBezTo>
                <a:cubicBezTo>
                  <a:pt x="46399" y="47537"/>
                  <a:pt x="46915" y="47450"/>
                  <a:pt x="47467" y="47450"/>
                </a:cubicBezTo>
                <a:cubicBezTo>
                  <a:pt x="48059" y="47450"/>
                  <a:pt x="48690" y="47550"/>
                  <a:pt x="49199" y="47796"/>
                </a:cubicBezTo>
                <a:cubicBezTo>
                  <a:pt x="49199" y="47796"/>
                  <a:pt x="45302" y="30477"/>
                  <a:pt x="44224" y="25838"/>
                </a:cubicBezTo>
                <a:cubicBezTo>
                  <a:pt x="45707" y="24851"/>
                  <a:pt x="47248" y="20442"/>
                  <a:pt x="47248" y="12787"/>
                </a:cubicBezTo>
                <a:cubicBezTo>
                  <a:pt x="47248" y="1429"/>
                  <a:pt x="43792" y="212"/>
                  <a:pt x="42309" y="212"/>
                </a:cubicBezTo>
                <a:cubicBezTo>
                  <a:pt x="41620" y="212"/>
                  <a:pt x="41073" y="301"/>
                  <a:pt x="40494" y="424"/>
                </a:cubicBezTo>
                <a:cubicBezTo>
                  <a:pt x="40406" y="441"/>
                  <a:pt x="40301" y="448"/>
                  <a:pt x="40186" y="448"/>
                </a:cubicBezTo>
                <a:cubicBezTo>
                  <a:pt x="39466" y="448"/>
                  <a:pt x="38354" y="159"/>
                  <a:pt x="38354" y="159"/>
                </a:cubicBezTo>
                <a:close/>
                <a:moveTo>
                  <a:pt x="19950" y="142"/>
                </a:moveTo>
                <a:cubicBezTo>
                  <a:pt x="19101" y="383"/>
                  <a:pt x="17644" y="526"/>
                  <a:pt x="16162" y="526"/>
                </a:cubicBezTo>
                <a:cubicBezTo>
                  <a:pt x="14825" y="526"/>
                  <a:pt x="13469" y="410"/>
                  <a:pt x="12523" y="142"/>
                </a:cubicBezTo>
                <a:lnTo>
                  <a:pt x="12523" y="142"/>
                </a:lnTo>
                <a:cubicBezTo>
                  <a:pt x="12723" y="12505"/>
                  <a:pt x="12828" y="36368"/>
                  <a:pt x="12508" y="47920"/>
                </a:cubicBezTo>
                <a:cubicBezTo>
                  <a:pt x="13488" y="47520"/>
                  <a:pt x="14845" y="47359"/>
                  <a:pt x="16159" y="47359"/>
                </a:cubicBezTo>
                <a:cubicBezTo>
                  <a:pt x="17741" y="47359"/>
                  <a:pt x="19260" y="47592"/>
                  <a:pt x="19982" y="47920"/>
                </a:cubicBezTo>
                <a:cubicBezTo>
                  <a:pt x="19982" y="47920"/>
                  <a:pt x="20087" y="46385"/>
                  <a:pt x="20071" y="41271"/>
                </a:cubicBezTo>
                <a:lnTo>
                  <a:pt x="20071" y="41271"/>
                </a:lnTo>
                <a:cubicBezTo>
                  <a:pt x="20071" y="41271"/>
                  <a:pt x="17386" y="41804"/>
                  <a:pt x="15711" y="41804"/>
                </a:cubicBezTo>
                <a:cubicBezTo>
                  <a:pt x="15460" y="41804"/>
                  <a:pt x="15231" y="41792"/>
                  <a:pt x="15038" y="41764"/>
                </a:cubicBezTo>
                <a:cubicBezTo>
                  <a:pt x="15038" y="36809"/>
                  <a:pt x="15038" y="30212"/>
                  <a:pt x="15101" y="25768"/>
                </a:cubicBezTo>
                <a:cubicBezTo>
                  <a:pt x="15568" y="25644"/>
                  <a:pt x="16069" y="25596"/>
                  <a:pt x="16562" y="25596"/>
                </a:cubicBezTo>
                <a:cubicBezTo>
                  <a:pt x="18174" y="25596"/>
                  <a:pt x="19703" y="26103"/>
                  <a:pt x="19703" y="26103"/>
                </a:cubicBezTo>
                <a:cubicBezTo>
                  <a:pt x="19703" y="26103"/>
                  <a:pt x="19703" y="26103"/>
                  <a:pt x="19703" y="19436"/>
                </a:cubicBezTo>
                <a:cubicBezTo>
                  <a:pt x="19155" y="19573"/>
                  <a:pt x="18045" y="20140"/>
                  <a:pt x="16535" y="20140"/>
                </a:cubicBezTo>
                <a:cubicBezTo>
                  <a:pt x="16089" y="20140"/>
                  <a:pt x="15607" y="20090"/>
                  <a:pt x="15095" y="19965"/>
                </a:cubicBezTo>
                <a:cubicBezTo>
                  <a:pt x="15053" y="17144"/>
                  <a:pt x="15106" y="6085"/>
                  <a:pt x="15106" y="6085"/>
                </a:cubicBezTo>
                <a:cubicBezTo>
                  <a:pt x="15269" y="6067"/>
                  <a:pt x="15448" y="6059"/>
                  <a:pt x="15639" y="6059"/>
                </a:cubicBezTo>
                <a:cubicBezTo>
                  <a:pt x="16920" y="6059"/>
                  <a:pt x="18746" y="6442"/>
                  <a:pt x="19950" y="6826"/>
                </a:cubicBezTo>
                <a:cubicBezTo>
                  <a:pt x="19950" y="6826"/>
                  <a:pt x="19950" y="6826"/>
                  <a:pt x="19950" y="142"/>
                </a:cubicBezTo>
                <a:close/>
                <a:moveTo>
                  <a:pt x="56026" y="1"/>
                </a:moveTo>
                <a:cubicBezTo>
                  <a:pt x="53681" y="1"/>
                  <a:pt x="51908" y="5045"/>
                  <a:pt x="51908" y="11712"/>
                </a:cubicBezTo>
                <a:cubicBezTo>
                  <a:pt x="51908" y="16738"/>
                  <a:pt x="52613" y="19366"/>
                  <a:pt x="53765" y="22505"/>
                </a:cubicBezTo>
                <a:cubicBezTo>
                  <a:pt x="54117" y="23458"/>
                  <a:pt x="55574" y="26615"/>
                  <a:pt x="56147" y="28219"/>
                </a:cubicBezTo>
                <a:cubicBezTo>
                  <a:pt x="56942" y="30442"/>
                  <a:pt x="57567" y="32523"/>
                  <a:pt x="57520" y="35468"/>
                </a:cubicBezTo>
                <a:cubicBezTo>
                  <a:pt x="57520" y="39383"/>
                  <a:pt x="56752" y="41729"/>
                  <a:pt x="55474" y="41729"/>
                </a:cubicBezTo>
                <a:cubicBezTo>
                  <a:pt x="54501" y="41729"/>
                  <a:pt x="53091" y="39295"/>
                  <a:pt x="52176" y="35856"/>
                </a:cubicBezTo>
                <a:cubicBezTo>
                  <a:pt x="51934" y="38766"/>
                  <a:pt x="51613" y="40883"/>
                  <a:pt x="51303" y="42928"/>
                </a:cubicBezTo>
                <a:cubicBezTo>
                  <a:pt x="52129" y="45062"/>
                  <a:pt x="53912" y="48043"/>
                  <a:pt x="55595" y="48043"/>
                </a:cubicBezTo>
                <a:cubicBezTo>
                  <a:pt x="57641" y="48043"/>
                  <a:pt x="60024" y="44410"/>
                  <a:pt x="60024" y="34198"/>
                </a:cubicBezTo>
                <a:cubicBezTo>
                  <a:pt x="60024" y="27126"/>
                  <a:pt x="58840" y="24022"/>
                  <a:pt x="57283" y="20689"/>
                </a:cubicBezTo>
                <a:cubicBezTo>
                  <a:pt x="56237" y="18555"/>
                  <a:pt x="55542" y="16932"/>
                  <a:pt x="55043" y="15486"/>
                </a:cubicBezTo>
                <a:cubicBezTo>
                  <a:pt x="54543" y="13969"/>
                  <a:pt x="54296" y="12682"/>
                  <a:pt x="54296" y="11535"/>
                </a:cubicBezTo>
                <a:cubicBezTo>
                  <a:pt x="54296" y="8078"/>
                  <a:pt x="54985" y="5909"/>
                  <a:pt x="56100" y="5909"/>
                </a:cubicBezTo>
                <a:cubicBezTo>
                  <a:pt x="57273" y="5909"/>
                  <a:pt x="58125" y="8555"/>
                  <a:pt x="58677" y="11059"/>
                </a:cubicBezTo>
                <a:cubicBezTo>
                  <a:pt x="58919" y="8625"/>
                  <a:pt x="59393" y="5997"/>
                  <a:pt x="59729" y="4286"/>
                </a:cubicBezTo>
                <a:cubicBezTo>
                  <a:pt x="58356" y="1200"/>
                  <a:pt x="57231" y="1"/>
                  <a:pt x="56026" y="1"/>
                </a:cubicBezTo>
                <a:close/>
                <a:moveTo>
                  <a:pt x="69801" y="1"/>
                </a:moveTo>
                <a:cubicBezTo>
                  <a:pt x="66067" y="1"/>
                  <a:pt x="62917" y="10724"/>
                  <a:pt x="62917" y="23405"/>
                </a:cubicBezTo>
                <a:cubicBezTo>
                  <a:pt x="62917" y="37814"/>
                  <a:pt x="65836" y="48290"/>
                  <a:pt x="69859" y="48290"/>
                </a:cubicBezTo>
                <a:cubicBezTo>
                  <a:pt x="73657" y="48290"/>
                  <a:pt x="76744" y="37126"/>
                  <a:pt x="76744" y="23405"/>
                </a:cubicBezTo>
                <a:cubicBezTo>
                  <a:pt x="76744" y="10495"/>
                  <a:pt x="73631" y="1"/>
                  <a:pt x="698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205243" y="6554225"/>
            <a:ext cx="1656586" cy="94329"/>
          </a:xfrm>
          <a:custGeom>
            <a:avLst/>
            <a:gdLst/>
            <a:ahLst/>
            <a:cxnLst/>
            <a:rect l="0" t="0" r="0" b="0"/>
            <a:pathLst>
              <a:path w="96177" h="22928" extrusionOk="0">
                <a:moveTo>
                  <a:pt x="65504" y="2998"/>
                </a:moveTo>
                <a:cubicBezTo>
                  <a:pt x="65909" y="2998"/>
                  <a:pt x="66196" y="3122"/>
                  <a:pt x="66373" y="3369"/>
                </a:cubicBezTo>
                <a:cubicBezTo>
                  <a:pt x="66551" y="3598"/>
                  <a:pt x="66683" y="4004"/>
                  <a:pt x="66783" y="4586"/>
                </a:cubicBezTo>
                <a:cubicBezTo>
                  <a:pt x="66878" y="5150"/>
                  <a:pt x="66928" y="5767"/>
                  <a:pt x="66928" y="6491"/>
                </a:cubicBezTo>
                <a:cubicBezTo>
                  <a:pt x="66928" y="7196"/>
                  <a:pt x="66883" y="7849"/>
                  <a:pt x="66796" y="8395"/>
                </a:cubicBezTo>
                <a:cubicBezTo>
                  <a:pt x="66710" y="8960"/>
                  <a:pt x="66587" y="9365"/>
                  <a:pt x="66432" y="9665"/>
                </a:cubicBezTo>
                <a:cubicBezTo>
                  <a:pt x="66278" y="9947"/>
                  <a:pt x="65991" y="10088"/>
                  <a:pt x="65572" y="10088"/>
                </a:cubicBezTo>
                <a:lnTo>
                  <a:pt x="65258" y="10088"/>
                </a:lnTo>
                <a:cubicBezTo>
                  <a:pt x="65258" y="10088"/>
                  <a:pt x="65258" y="10088"/>
                  <a:pt x="65258" y="2998"/>
                </a:cubicBezTo>
                <a:close/>
                <a:moveTo>
                  <a:pt x="2763" y="5062"/>
                </a:moveTo>
                <a:cubicBezTo>
                  <a:pt x="2763" y="5062"/>
                  <a:pt x="2763" y="5062"/>
                  <a:pt x="3695" y="13192"/>
                </a:cubicBezTo>
                <a:lnTo>
                  <a:pt x="1898" y="13192"/>
                </a:lnTo>
                <a:cubicBezTo>
                  <a:pt x="1898" y="13192"/>
                  <a:pt x="1898" y="13192"/>
                  <a:pt x="2763" y="5062"/>
                </a:cubicBezTo>
                <a:close/>
                <a:moveTo>
                  <a:pt x="24594" y="5062"/>
                </a:moveTo>
                <a:cubicBezTo>
                  <a:pt x="24594" y="5062"/>
                  <a:pt x="24594" y="5062"/>
                  <a:pt x="25527" y="13192"/>
                </a:cubicBezTo>
                <a:lnTo>
                  <a:pt x="23730" y="13192"/>
                </a:lnTo>
                <a:cubicBezTo>
                  <a:pt x="23730" y="13192"/>
                  <a:pt x="23730" y="13192"/>
                  <a:pt x="24594" y="5062"/>
                </a:cubicBezTo>
                <a:close/>
                <a:moveTo>
                  <a:pt x="59193" y="5062"/>
                </a:moveTo>
                <a:cubicBezTo>
                  <a:pt x="59193" y="5062"/>
                  <a:pt x="59193" y="5062"/>
                  <a:pt x="60126" y="13192"/>
                </a:cubicBezTo>
                <a:lnTo>
                  <a:pt x="58329" y="13192"/>
                </a:lnTo>
                <a:cubicBezTo>
                  <a:pt x="58329" y="13192"/>
                  <a:pt x="58329" y="13192"/>
                  <a:pt x="59193" y="5062"/>
                </a:cubicBezTo>
                <a:close/>
                <a:moveTo>
                  <a:pt x="50971" y="282"/>
                </a:moveTo>
                <a:lnTo>
                  <a:pt x="50971" y="22628"/>
                </a:lnTo>
                <a:lnTo>
                  <a:pt x="54324" y="22628"/>
                </a:lnTo>
                <a:cubicBezTo>
                  <a:pt x="54324" y="22628"/>
                  <a:pt x="54324" y="22628"/>
                  <a:pt x="54324" y="19789"/>
                </a:cubicBezTo>
                <a:lnTo>
                  <a:pt x="51795" y="19789"/>
                </a:lnTo>
                <a:cubicBezTo>
                  <a:pt x="51795" y="19789"/>
                  <a:pt x="51795" y="19789"/>
                  <a:pt x="51795" y="12822"/>
                </a:cubicBezTo>
                <a:lnTo>
                  <a:pt x="54161" y="12822"/>
                </a:lnTo>
                <a:cubicBezTo>
                  <a:pt x="54161" y="12822"/>
                  <a:pt x="54161" y="12822"/>
                  <a:pt x="54161" y="9965"/>
                </a:cubicBezTo>
                <a:lnTo>
                  <a:pt x="51795" y="9965"/>
                </a:lnTo>
                <a:cubicBezTo>
                  <a:pt x="51795" y="9965"/>
                  <a:pt x="51795" y="9965"/>
                  <a:pt x="51795" y="3122"/>
                </a:cubicBezTo>
                <a:lnTo>
                  <a:pt x="54243" y="3122"/>
                </a:lnTo>
                <a:cubicBezTo>
                  <a:pt x="54243" y="3122"/>
                  <a:pt x="54243" y="3122"/>
                  <a:pt x="54243" y="282"/>
                </a:cubicBezTo>
                <a:close/>
                <a:moveTo>
                  <a:pt x="2481" y="159"/>
                </a:moveTo>
                <a:lnTo>
                  <a:pt x="1" y="22663"/>
                </a:lnTo>
                <a:lnTo>
                  <a:pt x="847" y="22663"/>
                </a:lnTo>
                <a:cubicBezTo>
                  <a:pt x="847" y="22663"/>
                  <a:pt x="847" y="22663"/>
                  <a:pt x="1571" y="16032"/>
                </a:cubicBezTo>
                <a:lnTo>
                  <a:pt x="4032" y="16032"/>
                </a:lnTo>
                <a:cubicBezTo>
                  <a:pt x="4032" y="16032"/>
                  <a:pt x="4032" y="16032"/>
                  <a:pt x="4801" y="22663"/>
                </a:cubicBezTo>
                <a:lnTo>
                  <a:pt x="5647" y="22663"/>
                </a:lnTo>
                <a:cubicBezTo>
                  <a:pt x="5647" y="22663"/>
                  <a:pt x="5647" y="22663"/>
                  <a:pt x="3058" y="159"/>
                </a:cubicBezTo>
                <a:close/>
                <a:moveTo>
                  <a:pt x="7636" y="282"/>
                </a:moveTo>
                <a:lnTo>
                  <a:pt x="7636" y="22663"/>
                </a:lnTo>
                <a:lnTo>
                  <a:pt x="11062" y="22663"/>
                </a:lnTo>
                <a:cubicBezTo>
                  <a:pt x="11062" y="22663"/>
                  <a:pt x="11062" y="22663"/>
                  <a:pt x="11062" y="19736"/>
                </a:cubicBezTo>
                <a:lnTo>
                  <a:pt x="8464" y="19736"/>
                </a:lnTo>
                <a:cubicBezTo>
                  <a:pt x="8464" y="19736"/>
                  <a:pt x="8464" y="19736"/>
                  <a:pt x="8464" y="282"/>
                </a:cubicBezTo>
                <a:close/>
                <a:moveTo>
                  <a:pt x="24312" y="159"/>
                </a:moveTo>
                <a:lnTo>
                  <a:pt x="21832" y="22663"/>
                </a:lnTo>
                <a:lnTo>
                  <a:pt x="22678" y="22663"/>
                </a:lnTo>
                <a:cubicBezTo>
                  <a:pt x="22678" y="22663"/>
                  <a:pt x="22678" y="22663"/>
                  <a:pt x="23402" y="16032"/>
                </a:cubicBezTo>
                <a:lnTo>
                  <a:pt x="25868" y="16032"/>
                </a:lnTo>
                <a:cubicBezTo>
                  <a:pt x="25868" y="16032"/>
                  <a:pt x="25868" y="16032"/>
                  <a:pt x="26633" y="22663"/>
                </a:cubicBezTo>
                <a:lnTo>
                  <a:pt x="27479" y="22663"/>
                </a:lnTo>
                <a:cubicBezTo>
                  <a:pt x="27479" y="22663"/>
                  <a:pt x="27479" y="22663"/>
                  <a:pt x="24890" y="159"/>
                </a:cubicBezTo>
                <a:close/>
                <a:moveTo>
                  <a:pt x="28239" y="282"/>
                </a:moveTo>
                <a:cubicBezTo>
                  <a:pt x="28239" y="282"/>
                  <a:pt x="28239" y="282"/>
                  <a:pt x="30373" y="10829"/>
                </a:cubicBezTo>
                <a:cubicBezTo>
                  <a:pt x="30373" y="10829"/>
                  <a:pt x="30373" y="10829"/>
                  <a:pt x="30373" y="22663"/>
                </a:cubicBezTo>
                <a:lnTo>
                  <a:pt x="31219" y="22663"/>
                </a:lnTo>
                <a:cubicBezTo>
                  <a:pt x="31219" y="22663"/>
                  <a:pt x="31219" y="22663"/>
                  <a:pt x="31219" y="10829"/>
                </a:cubicBezTo>
                <a:cubicBezTo>
                  <a:pt x="31219" y="10829"/>
                  <a:pt x="31219" y="10829"/>
                  <a:pt x="33353" y="282"/>
                </a:cubicBezTo>
                <a:lnTo>
                  <a:pt x="32347" y="282"/>
                </a:lnTo>
                <a:lnTo>
                  <a:pt x="30782" y="7990"/>
                </a:lnTo>
                <a:cubicBezTo>
                  <a:pt x="30782" y="7990"/>
                  <a:pt x="30782" y="7990"/>
                  <a:pt x="29240" y="282"/>
                </a:cubicBezTo>
                <a:close/>
                <a:moveTo>
                  <a:pt x="45124" y="282"/>
                </a:moveTo>
                <a:lnTo>
                  <a:pt x="45124" y="22663"/>
                </a:lnTo>
                <a:lnTo>
                  <a:pt x="48555" y="22663"/>
                </a:lnTo>
                <a:cubicBezTo>
                  <a:pt x="48555" y="22663"/>
                  <a:pt x="48555" y="22663"/>
                  <a:pt x="48555" y="19736"/>
                </a:cubicBezTo>
                <a:lnTo>
                  <a:pt x="45952" y="19736"/>
                </a:lnTo>
                <a:cubicBezTo>
                  <a:pt x="45952" y="19736"/>
                  <a:pt x="45952" y="19736"/>
                  <a:pt x="45952" y="282"/>
                </a:cubicBezTo>
                <a:close/>
                <a:moveTo>
                  <a:pt x="58906" y="159"/>
                </a:moveTo>
                <a:lnTo>
                  <a:pt x="56431" y="22663"/>
                </a:lnTo>
                <a:lnTo>
                  <a:pt x="57277" y="22663"/>
                </a:lnTo>
                <a:cubicBezTo>
                  <a:pt x="57277" y="22663"/>
                  <a:pt x="57277" y="22663"/>
                  <a:pt x="57996" y="16032"/>
                </a:cubicBezTo>
                <a:lnTo>
                  <a:pt x="60463" y="16032"/>
                </a:lnTo>
                <a:cubicBezTo>
                  <a:pt x="60463" y="16032"/>
                  <a:pt x="60463" y="16032"/>
                  <a:pt x="61236" y="22663"/>
                </a:cubicBezTo>
                <a:lnTo>
                  <a:pt x="62078" y="22663"/>
                </a:lnTo>
                <a:cubicBezTo>
                  <a:pt x="62078" y="22663"/>
                  <a:pt x="62078" y="22663"/>
                  <a:pt x="59493" y="159"/>
                </a:cubicBezTo>
                <a:close/>
                <a:moveTo>
                  <a:pt x="64430" y="282"/>
                </a:moveTo>
                <a:cubicBezTo>
                  <a:pt x="64430" y="282"/>
                  <a:pt x="64430" y="282"/>
                  <a:pt x="64430" y="22663"/>
                </a:cubicBezTo>
                <a:lnTo>
                  <a:pt x="65258" y="22663"/>
                </a:lnTo>
                <a:cubicBezTo>
                  <a:pt x="65258" y="22663"/>
                  <a:pt x="65258" y="22663"/>
                  <a:pt x="65258" y="12928"/>
                </a:cubicBezTo>
                <a:lnTo>
                  <a:pt x="65472" y="12928"/>
                </a:lnTo>
                <a:cubicBezTo>
                  <a:pt x="65745" y="12928"/>
                  <a:pt x="65932" y="13051"/>
                  <a:pt x="66050" y="13298"/>
                </a:cubicBezTo>
                <a:cubicBezTo>
                  <a:pt x="66164" y="13528"/>
                  <a:pt x="66291" y="13898"/>
                  <a:pt x="66432" y="14462"/>
                </a:cubicBezTo>
                <a:cubicBezTo>
                  <a:pt x="66573" y="15009"/>
                  <a:pt x="66733" y="15750"/>
                  <a:pt x="66906" y="16649"/>
                </a:cubicBezTo>
                <a:cubicBezTo>
                  <a:pt x="66906" y="16649"/>
                  <a:pt x="66906" y="16649"/>
                  <a:pt x="67179" y="18395"/>
                </a:cubicBezTo>
                <a:cubicBezTo>
                  <a:pt x="67179" y="18395"/>
                  <a:pt x="67179" y="18395"/>
                  <a:pt x="67433" y="20036"/>
                </a:cubicBezTo>
                <a:cubicBezTo>
                  <a:pt x="67433" y="20036"/>
                  <a:pt x="67433" y="20036"/>
                  <a:pt x="67597" y="20917"/>
                </a:cubicBezTo>
                <a:cubicBezTo>
                  <a:pt x="67620" y="21041"/>
                  <a:pt x="67638" y="21147"/>
                  <a:pt x="67647" y="21182"/>
                </a:cubicBezTo>
                <a:cubicBezTo>
                  <a:pt x="67647" y="21182"/>
                  <a:pt x="67647" y="21182"/>
                  <a:pt x="67897" y="22663"/>
                </a:cubicBezTo>
                <a:lnTo>
                  <a:pt x="68880" y="22663"/>
                </a:lnTo>
                <a:cubicBezTo>
                  <a:pt x="68880" y="22663"/>
                  <a:pt x="68880" y="22663"/>
                  <a:pt x="68575" y="21076"/>
                </a:cubicBezTo>
                <a:cubicBezTo>
                  <a:pt x="68457" y="20424"/>
                  <a:pt x="68289" y="19454"/>
                  <a:pt x="68089" y="18184"/>
                </a:cubicBezTo>
                <a:cubicBezTo>
                  <a:pt x="67775" y="16173"/>
                  <a:pt x="67524" y="14762"/>
                  <a:pt x="67347" y="13951"/>
                </a:cubicBezTo>
                <a:cubicBezTo>
                  <a:pt x="67169" y="13140"/>
                  <a:pt x="66992" y="12487"/>
                  <a:pt x="66805" y="12028"/>
                </a:cubicBezTo>
                <a:cubicBezTo>
                  <a:pt x="67119" y="11552"/>
                  <a:pt x="67361" y="10864"/>
                  <a:pt x="67529" y="9877"/>
                </a:cubicBezTo>
                <a:cubicBezTo>
                  <a:pt x="67697" y="8942"/>
                  <a:pt x="67779" y="7831"/>
                  <a:pt x="67779" y="6508"/>
                </a:cubicBezTo>
                <a:cubicBezTo>
                  <a:pt x="67779" y="4603"/>
                  <a:pt x="67611" y="3087"/>
                  <a:pt x="67270" y="1976"/>
                </a:cubicBezTo>
                <a:cubicBezTo>
                  <a:pt x="66924" y="847"/>
                  <a:pt x="66460" y="282"/>
                  <a:pt x="65877" y="282"/>
                </a:cubicBezTo>
                <a:close/>
                <a:moveTo>
                  <a:pt x="71237" y="282"/>
                </a:moveTo>
                <a:cubicBezTo>
                  <a:pt x="71237" y="282"/>
                  <a:pt x="71237" y="282"/>
                  <a:pt x="71237" y="22663"/>
                </a:cubicBezTo>
                <a:lnTo>
                  <a:pt x="72015" y="22663"/>
                </a:lnTo>
                <a:cubicBezTo>
                  <a:pt x="72015" y="22663"/>
                  <a:pt x="72015" y="22663"/>
                  <a:pt x="72015" y="5432"/>
                </a:cubicBezTo>
                <a:cubicBezTo>
                  <a:pt x="72015" y="5432"/>
                  <a:pt x="72015" y="5432"/>
                  <a:pt x="75874" y="22663"/>
                </a:cubicBezTo>
                <a:lnTo>
                  <a:pt x="76579" y="22663"/>
                </a:lnTo>
                <a:cubicBezTo>
                  <a:pt x="76579" y="22663"/>
                  <a:pt x="76579" y="22663"/>
                  <a:pt x="76579" y="282"/>
                </a:cubicBezTo>
                <a:lnTo>
                  <a:pt x="75796" y="282"/>
                </a:lnTo>
                <a:lnTo>
                  <a:pt x="75796" y="17672"/>
                </a:lnTo>
                <a:cubicBezTo>
                  <a:pt x="75796" y="17672"/>
                  <a:pt x="75796" y="17672"/>
                  <a:pt x="71906" y="282"/>
                </a:cubicBezTo>
                <a:close/>
                <a:moveTo>
                  <a:pt x="79523" y="282"/>
                </a:moveTo>
                <a:lnTo>
                  <a:pt x="79523" y="22663"/>
                </a:lnTo>
                <a:lnTo>
                  <a:pt x="80347" y="22663"/>
                </a:lnTo>
                <a:cubicBezTo>
                  <a:pt x="80347" y="22663"/>
                  <a:pt x="80347" y="22663"/>
                  <a:pt x="80347" y="282"/>
                </a:cubicBezTo>
                <a:close/>
                <a:moveTo>
                  <a:pt x="83345" y="282"/>
                </a:moveTo>
                <a:cubicBezTo>
                  <a:pt x="83345" y="282"/>
                  <a:pt x="83345" y="282"/>
                  <a:pt x="83345" y="22663"/>
                </a:cubicBezTo>
                <a:lnTo>
                  <a:pt x="84123" y="22663"/>
                </a:lnTo>
                <a:cubicBezTo>
                  <a:pt x="84123" y="22663"/>
                  <a:pt x="84123" y="22663"/>
                  <a:pt x="84123" y="5432"/>
                </a:cubicBezTo>
                <a:cubicBezTo>
                  <a:pt x="84123" y="5432"/>
                  <a:pt x="84123" y="5432"/>
                  <a:pt x="87986" y="22663"/>
                </a:cubicBezTo>
                <a:lnTo>
                  <a:pt x="88696" y="22663"/>
                </a:lnTo>
                <a:cubicBezTo>
                  <a:pt x="88696" y="22663"/>
                  <a:pt x="88696" y="22663"/>
                  <a:pt x="88696" y="282"/>
                </a:cubicBezTo>
                <a:lnTo>
                  <a:pt x="87909" y="282"/>
                </a:lnTo>
                <a:lnTo>
                  <a:pt x="87909" y="17672"/>
                </a:lnTo>
                <a:cubicBezTo>
                  <a:pt x="87909" y="17672"/>
                  <a:pt x="87909" y="17672"/>
                  <a:pt x="84014" y="282"/>
                </a:cubicBezTo>
                <a:close/>
                <a:moveTo>
                  <a:pt x="11995" y="282"/>
                </a:moveTo>
                <a:cubicBezTo>
                  <a:pt x="11995" y="282"/>
                  <a:pt x="11995" y="282"/>
                  <a:pt x="14320" y="22752"/>
                </a:cubicBezTo>
                <a:lnTo>
                  <a:pt x="14502" y="22752"/>
                </a:lnTo>
                <a:cubicBezTo>
                  <a:pt x="14502" y="22752"/>
                  <a:pt x="14502" y="22752"/>
                  <a:pt x="16408" y="4551"/>
                </a:cubicBezTo>
                <a:cubicBezTo>
                  <a:pt x="16408" y="4551"/>
                  <a:pt x="16408" y="4551"/>
                  <a:pt x="18297" y="22752"/>
                </a:cubicBezTo>
                <a:lnTo>
                  <a:pt x="18479" y="22752"/>
                </a:lnTo>
                <a:cubicBezTo>
                  <a:pt x="18479" y="22752"/>
                  <a:pt x="18479" y="22752"/>
                  <a:pt x="20808" y="282"/>
                </a:cubicBezTo>
                <a:lnTo>
                  <a:pt x="19985" y="282"/>
                </a:lnTo>
                <a:lnTo>
                  <a:pt x="18415" y="15715"/>
                </a:lnTo>
                <a:cubicBezTo>
                  <a:pt x="18415" y="15715"/>
                  <a:pt x="18415" y="15715"/>
                  <a:pt x="16804" y="282"/>
                </a:cubicBezTo>
                <a:lnTo>
                  <a:pt x="16022" y="282"/>
                </a:lnTo>
                <a:cubicBezTo>
                  <a:pt x="16022" y="282"/>
                  <a:pt x="16022" y="282"/>
                  <a:pt x="14415" y="15715"/>
                </a:cubicBezTo>
                <a:cubicBezTo>
                  <a:pt x="14415" y="15715"/>
                  <a:pt x="14415" y="15715"/>
                  <a:pt x="12827" y="282"/>
                </a:cubicBezTo>
                <a:close/>
                <a:moveTo>
                  <a:pt x="36925" y="0"/>
                </a:moveTo>
                <a:cubicBezTo>
                  <a:pt x="36424" y="0"/>
                  <a:pt x="36010" y="547"/>
                  <a:pt x="35696" y="1640"/>
                </a:cubicBezTo>
                <a:cubicBezTo>
                  <a:pt x="35382" y="2769"/>
                  <a:pt x="35223" y="4162"/>
                  <a:pt x="35223" y="5944"/>
                </a:cubicBezTo>
                <a:cubicBezTo>
                  <a:pt x="35223" y="7125"/>
                  <a:pt x="35305" y="8166"/>
                  <a:pt x="35473" y="9065"/>
                </a:cubicBezTo>
                <a:cubicBezTo>
                  <a:pt x="35642" y="9965"/>
                  <a:pt x="35919" y="10882"/>
                  <a:pt x="36315" y="11817"/>
                </a:cubicBezTo>
                <a:cubicBezTo>
                  <a:pt x="36315" y="11817"/>
                  <a:pt x="36315" y="11817"/>
                  <a:pt x="36943" y="13298"/>
                </a:cubicBezTo>
                <a:cubicBezTo>
                  <a:pt x="37448" y="14515"/>
                  <a:pt x="37703" y="15803"/>
                  <a:pt x="37703" y="17161"/>
                </a:cubicBezTo>
                <a:cubicBezTo>
                  <a:pt x="37703" y="18007"/>
                  <a:pt x="37616" y="18713"/>
                  <a:pt x="37444" y="19260"/>
                </a:cubicBezTo>
                <a:cubicBezTo>
                  <a:pt x="37275" y="19824"/>
                  <a:pt x="37057" y="20106"/>
                  <a:pt x="36797" y="20106"/>
                </a:cubicBezTo>
                <a:cubicBezTo>
                  <a:pt x="36210" y="20106"/>
                  <a:pt x="35696" y="18995"/>
                  <a:pt x="35246" y="16808"/>
                </a:cubicBezTo>
                <a:cubicBezTo>
                  <a:pt x="35246" y="16808"/>
                  <a:pt x="35246" y="16808"/>
                  <a:pt x="35246" y="20900"/>
                </a:cubicBezTo>
                <a:cubicBezTo>
                  <a:pt x="35715" y="22240"/>
                  <a:pt x="36238" y="22928"/>
                  <a:pt x="36807" y="22928"/>
                </a:cubicBezTo>
                <a:cubicBezTo>
                  <a:pt x="37303" y="22928"/>
                  <a:pt x="37707" y="22364"/>
                  <a:pt x="38017" y="21235"/>
                </a:cubicBezTo>
                <a:cubicBezTo>
                  <a:pt x="38326" y="20124"/>
                  <a:pt x="38481" y="18642"/>
                  <a:pt x="38481" y="16861"/>
                </a:cubicBezTo>
                <a:cubicBezTo>
                  <a:pt x="38481" y="14339"/>
                  <a:pt x="38126" y="12275"/>
                  <a:pt x="37421" y="10635"/>
                </a:cubicBezTo>
                <a:cubicBezTo>
                  <a:pt x="37421" y="10635"/>
                  <a:pt x="37421" y="10635"/>
                  <a:pt x="36793" y="9189"/>
                </a:cubicBezTo>
                <a:cubicBezTo>
                  <a:pt x="36506" y="8554"/>
                  <a:pt x="36306" y="7937"/>
                  <a:pt x="36174" y="7337"/>
                </a:cubicBezTo>
                <a:cubicBezTo>
                  <a:pt x="36047" y="6773"/>
                  <a:pt x="35983" y="6138"/>
                  <a:pt x="35983" y="5450"/>
                </a:cubicBezTo>
                <a:cubicBezTo>
                  <a:pt x="35983" y="4709"/>
                  <a:pt x="36069" y="4092"/>
                  <a:pt x="36242" y="3598"/>
                </a:cubicBezTo>
                <a:cubicBezTo>
                  <a:pt x="36420" y="3122"/>
                  <a:pt x="36638" y="2893"/>
                  <a:pt x="36911" y="2893"/>
                </a:cubicBezTo>
                <a:cubicBezTo>
                  <a:pt x="37389" y="2893"/>
                  <a:pt x="37835" y="3669"/>
                  <a:pt x="38253" y="5203"/>
                </a:cubicBezTo>
                <a:cubicBezTo>
                  <a:pt x="38253" y="5203"/>
                  <a:pt x="38253" y="5203"/>
                  <a:pt x="38253" y="1570"/>
                </a:cubicBezTo>
                <a:cubicBezTo>
                  <a:pt x="37849" y="529"/>
                  <a:pt x="37407" y="0"/>
                  <a:pt x="36925" y="0"/>
                </a:cubicBezTo>
                <a:close/>
                <a:moveTo>
                  <a:pt x="94033" y="0"/>
                </a:moveTo>
                <a:cubicBezTo>
                  <a:pt x="93137" y="0"/>
                  <a:pt x="92395" y="1111"/>
                  <a:pt x="91804" y="3334"/>
                </a:cubicBezTo>
                <a:cubicBezTo>
                  <a:pt x="91208" y="5538"/>
                  <a:pt x="90912" y="8342"/>
                  <a:pt x="90912" y="11676"/>
                </a:cubicBezTo>
                <a:cubicBezTo>
                  <a:pt x="90912" y="14850"/>
                  <a:pt x="91199" y="17531"/>
                  <a:pt x="91772" y="19665"/>
                </a:cubicBezTo>
                <a:cubicBezTo>
                  <a:pt x="92341" y="21852"/>
                  <a:pt x="93110" y="22928"/>
                  <a:pt x="94065" y="22928"/>
                </a:cubicBezTo>
                <a:cubicBezTo>
                  <a:pt x="94761" y="22928"/>
                  <a:pt x="95467" y="22328"/>
                  <a:pt x="96176" y="21129"/>
                </a:cubicBezTo>
                <a:cubicBezTo>
                  <a:pt x="96176" y="21129"/>
                  <a:pt x="96176" y="21129"/>
                  <a:pt x="96176" y="11623"/>
                </a:cubicBezTo>
                <a:lnTo>
                  <a:pt x="94243" y="11623"/>
                </a:lnTo>
                <a:lnTo>
                  <a:pt x="94243" y="14480"/>
                </a:lnTo>
                <a:lnTo>
                  <a:pt x="95353" y="14480"/>
                </a:lnTo>
                <a:cubicBezTo>
                  <a:pt x="95353" y="14480"/>
                  <a:pt x="95353" y="14480"/>
                  <a:pt x="95353" y="19171"/>
                </a:cubicBezTo>
                <a:cubicBezTo>
                  <a:pt x="95353" y="19171"/>
                  <a:pt x="95353" y="19171"/>
                  <a:pt x="95275" y="19260"/>
                </a:cubicBezTo>
                <a:cubicBezTo>
                  <a:pt x="94816" y="19842"/>
                  <a:pt x="94415" y="20141"/>
                  <a:pt x="94088" y="20141"/>
                </a:cubicBezTo>
                <a:cubicBezTo>
                  <a:pt x="93405" y="20141"/>
                  <a:pt x="92855" y="19330"/>
                  <a:pt x="92418" y="17707"/>
                </a:cubicBezTo>
                <a:cubicBezTo>
                  <a:pt x="91981" y="16103"/>
                  <a:pt x="91772" y="14021"/>
                  <a:pt x="91772" y="11482"/>
                </a:cubicBezTo>
                <a:cubicBezTo>
                  <a:pt x="91772" y="9065"/>
                  <a:pt x="91981" y="7002"/>
                  <a:pt x="92418" y="5344"/>
                </a:cubicBezTo>
                <a:cubicBezTo>
                  <a:pt x="92855" y="3686"/>
                  <a:pt x="93383" y="2840"/>
                  <a:pt x="94011" y="2840"/>
                </a:cubicBezTo>
                <a:cubicBezTo>
                  <a:pt x="94693" y="2840"/>
                  <a:pt x="95376" y="3616"/>
                  <a:pt x="96063" y="5168"/>
                </a:cubicBezTo>
                <a:cubicBezTo>
                  <a:pt x="96063" y="5168"/>
                  <a:pt x="96063" y="5168"/>
                  <a:pt x="96063" y="1923"/>
                </a:cubicBezTo>
                <a:cubicBezTo>
                  <a:pt x="95617" y="1164"/>
                  <a:pt x="95248" y="688"/>
                  <a:pt x="94957" y="388"/>
                </a:cubicBezTo>
                <a:cubicBezTo>
                  <a:pt x="94661" y="141"/>
                  <a:pt x="94352" y="0"/>
                  <a:pt x="940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1036637" y="2332034"/>
            <a:ext cx="7813673" cy="173831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95287" y="395287"/>
            <a:ext cx="8915400" cy="9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95287" y="1546225"/>
            <a:ext cx="8915400" cy="4525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179388" marR="0" indent="13811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350838" marR="0" indent="1317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3pPr>
            <a:lvl4pPr marL="541338" marR="0" indent="1190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/>
            </a:lvl4pPr>
            <a:lvl5pPr marL="2057400" marR="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marR="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marR="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marR="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marR="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0" y="6397625"/>
            <a:ext cx="9907587" cy="4603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8325282" y="6503792"/>
            <a:ext cx="1367798" cy="198676"/>
          </a:xfrm>
          <a:custGeom>
            <a:avLst/>
            <a:gdLst/>
            <a:ahLst/>
            <a:cxnLst/>
            <a:rect l="0" t="0" r="0" b="0"/>
            <a:pathLst>
              <a:path w="91498" h="48290" extrusionOk="0">
                <a:moveTo>
                  <a:pt x="28623" y="9736"/>
                </a:moveTo>
                <a:cubicBezTo>
                  <a:pt x="28623" y="9736"/>
                  <a:pt x="30028" y="23070"/>
                  <a:pt x="30522" y="27867"/>
                </a:cubicBezTo>
                <a:cubicBezTo>
                  <a:pt x="29770" y="28122"/>
                  <a:pt x="29205" y="28250"/>
                  <a:pt x="28646" y="28250"/>
                </a:cubicBezTo>
                <a:cubicBezTo>
                  <a:pt x="28088" y="28250"/>
                  <a:pt x="27537" y="28122"/>
                  <a:pt x="26814" y="27867"/>
                </a:cubicBezTo>
                <a:cubicBezTo>
                  <a:pt x="26814" y="27867"/>
                  <a:pt x="28166" y="14375"/>
                  <a:pt x="28623" y="9736"/>
                </a:cubicBezTo>
                <a:close/>
                <a:moveTo>
                  <a:pt x="69801" y="5909"/>
                </a:moveTo>
                <a:cubicBezTo>
                  <a:pt x="72821" y="5909"/>
                  <a:pt x="74178" y="16138"/>
                  <a:pt x="74178" y="23405"/>
                </a:cubicBezTo>
                <a:cubicBezTo>
                  <a:pt x="74178" y="32840"/>
                  <a:pt x="72700" y="42399"/>
                  <a:pt x="69859" y="42399"/>
                </a:cubicBezTo>
                <a:cubicBezTo>
                  <a:pt x="66651" y="42399"/>
                  <a:pt x="65483" y="31165"/>
                  <a:pt x="65483" y="23634"/>
                </a:cubicBezTo>
                <a:cubicBezTo>
                  <a:pt x="65483" y="16773"/>
                  <a:pt x="66656" y="5909"/>
                  <a:pt x="69801" y="5909"/>
                </a:cubicBezTo>
                <a:close/>
                <a:moveTo>
                  <a:pt x="89157" y="248"/>
                </a:moveTo>
                <a:lnTo>
                  <a:pt x="89157" y="248"/>
                </a:lnTo>
                <a:cubicBezTo>
                  <a:pt x="89394" y="7461"/>
                  <a:pt x="89283" y="28766"/>
                  <a:pt x="89257" y="32981"/>
                </a:cubicBezTo>
                <a:cubicBezTo>
                  <a:pt x="86769" y="21800"/>
                  <a:pt x="81999" y="353"/>
                  <a:pt x="81999" y="353"/>
                </a:cubicBezTo>
                <a:cubicBezTo>
                  <a:pt x="81999" y="353"/>
                  <a:pt x="81862" y="424"/>
                  <a:pt x="81667" y="459"/>
                </a:cubicBezTo>
                <a:cubicBezTo>
                  <a:pt x="81589" y="478"/>
                  <a:pt x="81452" y="485"/>
                  <a:pt x="81271" y="485"/>
                </a:cubicBezTo>
                <a:cubicBezTo>
                  <a:pt x="80933" y="485"/>
                  <a:pt x="80441" y="458"/>
                  <a:pt x="79890" y="424"/>
                </a:cubicBezTo>
                <a:lnTo>
                  <a:pt x="79890" y="424"/>
                </a:lnTo>
                <a:cubicBezTo>
                  <a:pt x="80247" y="6650"/>
                  <a:pt x="80179" y="41994"/>
                  <a:pt x="79890" y="47726"/>
                </a:cubicBezTo>
                <a:cubicBezTo>
                  <a:pt x="80176" y="47593"/>
                  <a:pt x="80385" y="47562"/>
                  <a:pt x="80611" y="47562"/>
                </a:cubicBezTo>
                <a:cubicBezTo>
                  <a:pt x="80804" y="47562"/>
                  <a:pt x="81009" y="47585"/>
                  <a:pt x="81283" y="47585"/>
                </a:cubicBezTo>
                <a:cubicBezTo>
                  <a:pt x="81466" y="47585"/>
                  <a:pt x="81798" y="47640"/>
                  <a:pt x="82054" y="47640"/>
                </a:cubicBezTo>
                <a:cubicBezTo>
                  <a:pt x="82086" y="47640"/>
                  <a:pt x="82117" y="47639"/>
                  <a:pt x="82146" y="47637"/>
                </a:cubicBezTo>
                <a:cubicBezTo>
                  <a:pt x="81941" y="42100"/>
                  <a:pt x="81983" y="25309"/>
                  <a:pt x="82046" y="14216"/>
                </a:cubicBezTo>
                <a:lnTo>
                  <a:pt x="82046" y="14216"/>
                </a:lnTo>
                <a:cubicBezTo>
                  <a:pt x="83798" y="21800"/>
                  <a:pt x="88231" y="42135"/>
                  <a:pt x="89352" y="47673"/>
                </a:cubicBezTo>
                <a:cubicBezTo>
                  <a:pt x="89622" y="47527"/>
                  <a:pt x="89965" y="47459"/>
                  <a:pt x="90317" y="47459"/>
                </a:cubicBezTo>
                <a:cubicBezTo>
                  <a:pt x="90732" y="47459"/>
                  <a:pt x="91159" y="47554"/>
                  <a:pt x="91492" y="47726"/>
                </a:cubicBezTo>
                <a:cubicBezTo>
                  <a:pt x="91498" y="47726"/>
                  <a:pt x="91450" y="46861"/>
                  <a:pt x="91440" y="46756"/>
                </a:cubicBezTo>
                <a:cubicBezTo>
                  <a:pt x="91019" y="40001"/>
                  <a:pt x="91145" y="9260"/>
                  <a:pt x="91482" y="248"/>
                </a:cubicBezTo>
                <a:lnTo>
                  <a:pt x="91482" y="248"/>
                </a:lnTo>
                <a:cubicBezTo>
                  <a:pt x="91109" y="459"/>
                  <a:pt x="90698" y="759"/>
                  <a:pt x="90320" y="794"/>
                </a:cubicBezTo>
                <a:cubicBezTo>
                  <a:pt x="90311" y="795"/>
                  <a:pt x="90302" y="795"/>
                  <a:pt x="90293" y="795"/>
                </a:cubicBezTo>
                <a:cubicBezTo>
                  <a:pt x="89887" y="795"/>
                  <a:pt x="89487" y="403"/>
                  <a:pt x="89157" y="248"/>
                </a:cubicBezTo>
                <a:close/>
                <a:moveTo>
                  <a:pt x="4387" y="1"/>
                </a:moveTo>
                <a:cubicBezTo>
                  <a:pt x="3892" y="1"/>
                  <a:pt x="2709" y="18"/>
                  <a:pt x="2235" y="212"/>
                </a:cubicBezTo>
                <a:cubicBezTo>
                  <a:pt x="1830" y="212"/>
                  <a:pt x="0" y="1"/>
                  <a:pt x="0" y="1"/>
                </a:cubicBezTo>
                <a:lnTo>
                  <a:pt x="0" y="1"/>
                </a:lnTo>
                <a:cubicBezTo>
                  <a:pt x="389" y="6226"/>
                  <a:pt x="242" y="41182"/>
                  <a:pt x="11" y="47779"/>
                </a:cubicBezTo>
                <a:lnTo>
                  <a:pt x="11" y="47779"/>
                </a:lnTo>
                <a:cubicBezTo>
                  <a:pt x="507" y="47446"/>
                  <a:pt x="954" y="47282"/>
                  <a:pt x="1397" y="47282"/>
                </a:cubicBezTo>
                <a:cubicBezTo>
                  <a:pt x="1846" y="47282"/>
                  <a:pt x="2290" y="47450"/>
                  <a:pt x="2777" y="47779"/>
                </a:cubicBezTo>
                <a:lnTo>
                  <a:pt x="2777" y="47779"/>
                </a:lnTo>
                <a:cubicBezTo>
                  <a:pt x="2598" y="42364"/>
                  <a:pt x="2509" y="20565"/>
                  <a:pt x="2509" y="5398"/>
                </a:cubicBezTo>
                <a:lnTo>
                  <a:pt x="3966" y="5398"/>
                </a:lnTo>
                <a:cubicBezTo>
                  <a:pt x="5770" y="5398"/>
                  <a:pt x="7032" y="9048"/>
                  <a:pt x="7032" y="14251"/>
                </a:cubicBezTo>
                <a:cubicBezTo>
                  <a:pt x="7032" y="20318"/>
                  <a:pt x="5823" y="23987"/>
                  <a:pt x="3566" y="24569"/>
                </a:cubicBezTo>
                <a:cubicBezTo>
                  <a:pt x="3571" y="26262"/>
                  <a:pt x="3582" y="27937"/>
                  <a:pt x="3592" y="29577"/>
                </a:cubicBezTo>
                <a:cubicBezTo>
                  <a:pt x="6569" y="29560"/>
                  <a:pt x="9436" y="23669"/>
                  <a:pt x="9436" y="13828"/>
                </a:cubicBezTo>
                <a:cubicBezTo>
                  <a:pt x="9436" y="3652"/>
                  <a:pt x="6827" y="1"/>
                  <a:pt x="4387" y="1"/>
                </a:cubicBezTo>
                <a:close/>
                <a:moveTo>
                  <a:pt x="27750" y="353"/>
                </a:moveTo>
                <a:cubicBezTo>
                  <a:pt x="27040" y="9630"/>
                  <a:pt x="24089" y="36403"/>
                  <a:pt x="22664" y="47796"/>
                </a:cubicBezTo>
                <a:cubicBezTo>
                  <a:pt x="23124" y="47579"/>
                  <a:pt x="23596" y="47494"/>
                  <a:pt x="24012" y="47494"/>
                </a:cubicBezTo>
                <a:cubicBezTo>
                  <a:pt x="24438" y="47494"/>
                  <a:pt x="24804" y="47583"/>
                  <a:pt x="25036" y="47708"/>
                </a:cubicBezTo>
                <a:cubicBezTo>
                  <a:pt x="25510" y="42593"/>
                  <a:pt x="26020" y="36526"/>
                  <a:pt x="26246" y="34251"/>
                </a:cubicBezTo>
                <a:cubicBezTo>
                  <a:pt x="26985" y="34075"/>
                  <a:pt x="27790" y="33987"/>
                  <a:pt x="28629" y="33987"/>
                </a:cubicBezTo>
                <a:cubicBezTo>
                  <a:pt x="29467" y="33987"/>
                  <a:pt x="30341" y="34075"/>
                  <a:pt x="31216" y="34251"/>
                </a:cubicBezTo>
                <a:cubicBezTo>
                  <a:pt x="31748" y="39013"/>
                  <a:pt x="32063" y="42399"/>
                  <a:pt x="32542" y="47673"/>
                </a:cubicBezTo>
                <a:cubicBezTo>
                  <a:pt x="32962" y="47542"/>
                  <a:pt x="33386" y="47480"/>
                  <a:pt x="33818" y="47480"/>
                </a:cubicBezTo>
                <a:cubicBezTo>
                  <a:pt x="34320" y="47480"/>
                  <a:pt x="34832" y="47564"/>
                  <a:pt x="35361" y="47726"/>
                </a:cubicBezTo>
                <a:cubicBezTo>
                  <a:pt x="33951" y="36350"/>
                  <a:pt x="30675" y="7055"/>
                  <a:pt x="30149" y="353"/>
                </a:cubicBezTo>
                <a:cubicBezTo>
                  <a:pt x="29791" y="495"/>
                  <a:pt x="29385" y="565"/>
                  <a:pt x="28971" y="565"/>
                </a:cubicBezTo>
                <a:cubicBezTo>
                  <a:pt x="28558" y="565"/>
                  <a:pt x="28137" y="495"/>
                  <a:pt x="27750" y="353"/>
                </a:cubicBezTo>
                <a:close/>
                <a:moveTo>
                  <a:pt x="38354" y="159"/>
                </a:moveTo>
                <a:lnTo>
                  <a:pt x="38354" y="159"/>
                </a:lnTo>
                <a:cubicBezTo>
                  <a:pt x="38617" y="5450"/>
                  <a:pt x="38675" y="40089"/>
                  <a:pt x="38354" y="47708"/>
                </a:cubicBezTo>
                <a:cubicBezTo>
                  <a:pt x="38746" y="47561"/>
                  <a:pt x="39217" y="47476"/>
                  <a:pt x="39711" y="47476"/>
                </a:cubicBezTo>
                <a:cubicBezTo>
                  <a:pt x="40165" y="47476"/>
                  <a:pt x="40638" y="47548"/>
                  <a:pt x="41089" y="47708"/>
                </a:cubicBezTo>
                <a:cubicBezTo>
                  <a:pt x="40968" y="37320"/>
                  <a:pt x="40773" y="14992"/>
                  <a:pt x="40878" y="5909"/>
                </a:cubicBezTo>
                <a:lnTo>
                  <a:pt x="42062" y="5909"/>
                </a:lnTo>
                <a:cubicBezTo>
                  <a:pt x="43424" y="5909"/>
                  <a:pt x="44797" y="8572"/>
                  <a:pt x="44797" y="13652"/>
                </a:cubicBezTo>
                <a:cubicBezTo>
                  <a:pt x="44797" y="17423"/>
                  <a:pt x="44301" y="22703"/>
                  <a:pt x="41976" y="22703"/>
                </a:cubicBezTo>
                <a:cubicBezTo>
                  <a:pt x="41942" y="22703"/>
                  <a:pt x="41907" y="22701"/>
                  <a:pt x="41872" y="22699"/>
                </a:cubicBezTo>
                <a:lnTo>
                  <a:pt x="41872" y="22699"/>
                </a:lnTo>
                <a:cubicBezTo>
                  <a:pt x="41883" y="24533"/>
                  <a:pt x="41888" y="25962"/>
                  <a:pt x="41904" y="27831"/>
                </a:cubicBezTo>
                <a:cubicBezTo>
                  <a:pt x="42709" y="31094"/>
                  <a:pt x="44807" y="41165"/>
                  <a:pt x="46049" y="47673"/>
                </a:cubicBezTo>
                <a:cubicBezTo>
                  <a:pt x="46399" y="47537"/>
                  <a:pt x="46915" y="47450"/>
                  <a:pt x="47467" y="47450"/>
                </a:cubicBezTo>
                <a:cubicBezTo>
                  <a:pt x="48059" y="47450"/>
                  <a:pt x="48690" y="47550"/>
                  <a:pt x="49199" y="47796"/>
                </a:cubicBezTo>
                <a:cubicBezTo>
                  <a:pt x="49199" y="47796"/>
                  <a:pt x="45302" y="30477"/>
                  <a:pt x="44224" y="25838"/>
                </a:cubicBezTo>
                <a:cubicBezTo>
                  <a:pt x="45707" y="24851"/>
                  <a:pt x="47248" y="20442"/>
                  <a:pt x="47248" y="12787"/>
                </a:cubicBezTo>
                <a:cubicBezTo>
                  <a:pt x="47248" y="1429"/>
                  <a:pt x="43792" y="212"/>
                  <a:pt x="42309" y="212"/>
                </a:cubicBezTo>
                <a:cubicBezTo>
                  <a:pt x="41620" y="212"/>
                  <a:pt x="41073" y="301"/>
                  <a:pt x="40494" y="424"/>
                </a:cubicBezTo>
                <a:cubicBezTo>
                  <a:pt x="40406" y="441"/>
                  <a:pt x="40301" y="448"/>
                  <a:pt x="40186" y="448"/>
                </a:cubicBezTo>
                <a:cubicBezTo>
                  <a:pt x="39466" y="448"/>
                  <a:pt x="38354" y="159"/>
                  <a:pt x="38354" y="159"/>
                </a:cubicBezTo>
                <a:close/>
                <a:moveTo>
                  <a:pt x="19950" y="142"/>
                </a:moveTo>
                <a:cubicBezTo>
                  <a:pt x="19101" y="383"/>
                  <a:pt x="17644" y="526"/>
                  <a:pt x="16162" y="526"/>
                </a:cubicBezTo>
                <a:cubicBezTo>
                  <a:pt x="14825" y="526"/>
                  <a:pt x="13469" y="410"/>
                  <a:pt x="12523" y="142"/>
                </a:cubicBezTo>
                <a:lnTo>
                  <a:pt x="12523" y="142"/>
                </a:lnTo>
                <a:cubicBezTo>
                  <a:pt x="12723" y="12505"/>
                  <a:pt x="12828" y="36368"/>
                  <a:pt x="12508" y="47920"/>
                </a:cubicBezTo>
                <a:cubicBezTo>
                  <a:pt x="13488" y="47520"/>
                  <a:pt x="14845" y="47359"/>
                  <a:pt x="16159" y="47359"/>
                </a:cubicBezTo>
                <a:cubicBezTo>
                  <a:pt x="17741" y="47359"/>
                  <a:pt x="19260" y="47592"/>
                  <a:pt x="19982" y="47920"/>
                </a:cubicBezTo>
                <a:cubicBezTo>
                  <a:pt x="19982" y="47920"/>
                  <a:pt x="20087" y="46385"/>
                  <a:pt x="20071" y="41271"/>
                </a:cubicBezTo>
                <a:lnTo>
                  <a:pt x="20071" y="41271"/>
                </a:lnTo>
                <a:cubicBezTo>
                  <a:pt x="20071" y="41271"/>
                  <a:pt x="17386" y="41804"/>
                  <a:pt x="15711" y="41804"/>
                </a:cubicBezTo>
                <a:cubicBezTo>
                  <a:pt x="15460" y="41804"/>
                  <a:pt x="15231" y="41792"/>
                  <a:pt x="15038" y="41764"/>
                </a:cubicBezTo>
                <a:cubicBezTo>
                  <a:pt x="15038" y="36809"/>
                  <a:pt x="15038" y="30212"/>
                  <a:pt x="15101" y="25768"/>
                </a:cubicBezTo>
                <a:cubicBezTo>
                  <a:pt x="15568" y="25644"/>
                  <a:pt x="16069" y="25596"/>
                  <a:pt x="16562" y="25596"/>
                </a:cubicBezTo>
                <a:cubicBezTo>
                  <a:pt x="18174" y="25596"/>
                  <a:pt x="19703" y="26103"/>
                  <a:pt x="19703" y="26103"/>
                </a:cubicBezTo>
                <a:cubicBezTo>
                  <a:pt x="19703" y="26103"/>
                  <a:pt x="19703" y="26103"/>
                  <a:pt x="19703" y="19436"/>
                </a:cubicBezTo>
                <a:cubicBezTo>
                  <a:pt x="19155" y="19573"/>
                  <a:pt x="18045" y="20140"/>
                  <a:pt x="16535" y="20140"/>
                </a:cubicBezTo>
                <a:cubicBezTo>
                  <a:pt x="16089" y="20140"/>
                  <a:pt x="15607" y="20090"/>
                  <a:pt x="15095" y="19965"/>
                </a:cubicBezTo>
                <a:cubicBezTo>
                  <a:pt x="15053" y="17144"/>
                  <a:pt x="15106" y="6085"/>
                  <a:pt x="15106" y="6085"/>
                </a:cubicBezTo>
                <a:cubicBezTo>
                  <a:pt x="15269" y="6067"/>
                  <a:pt x="15448" y="6059"/>
                  <a:pt x="15639" y="6059"/>
                </a:cubicBezTo>
                <a:cubicBezTo>
                  <a:pt x="16920" y="6059"/>
                  <a:pt x="18746" y="6442"/>
                  <a:pt x="19950" y="6826"/>
                </a:cubicBezTo>
                <a:cubicBezTo>
                  <a:pt x="19950" y="6826"/>
                  <a:pt x="19950" y="6826"/>
                  <a:pt x="19950" y="142"/>
                </a:cubicBezTo>
                <a:close/>
                <a:moveTo>
                  <a:pt x="56026" y="1"/>
                </a:moveTo>
                <a:cubicBezTo>
                  <a:pt x="53681" y="1"/>
                  <a:pt x="51908" y="5045"/>
                  <a:pt x="51908" y="11712"/>
                </a:cubicBezTo>
                <a:cubicBezTo>
                  <a:pt x="51908" y="16738"/>
                  <a:pt x="52613" y="19366"/>
                  <a:pt x="53765" y="22505"/>
                </a:cubicBezTo>
                <a:cubicBezTo>
                  <a:pt x="54117" y="23458"/>
                  <a:pt x="55574" y="26615"/>
                  <a:pt x="56147" y="28219"/>
                </a:cubicBezTo>
                <a:cubicBezTo>
                  <a:pt x="56942" y="30442"/>
                  <a:pt x="57567" y="32523"/>
                  <a:pt x="57520" y="35468"/>
                </a:cubicBezTo>
                <a:cubicBezTo>
                  <a:pt x="57520" y="39383"/>
                  <a:pt x="56752" y="41729"/>
                  <a:pt x="55474" y="41729"/>
                </a:cubicBezTo>
                <a:cubicBezTo>
                  <a:pt x="54501" y="41729"/>
                  <a:pt x="53091" y="39295"/>
                  <a:pt x="52176" y="35856"/>
                </a:cubicBezTo>
                <a:cubicBezTo>
                  <a:pt x="51934" y="38766"/>
                  <a:pt x="51613" y="40883"/>
                  <a:pt x="51303" y="42928"/>
                </a:cubicBezTo>
                <a:cubicBezTo>
                  <a:pt x="52129" y="45062"/>
                  <a:pt x="53912" y="48043"/>
                  <a:pt x="55595" y="48043"/>
                </a:cubicBezTo>
                <a:cubicBezTo>
                  <a:pt x="57641" y="48043"/>
                  <a:pt x="60024" y="44410"/>
                  <a:pt x="60024" y="34198"/>
                </a:cubicBezTo>
                <a:cubicBezTo>
                  <a:pt x="60024" y="27126"/>
                  <a:pt x="58840" y="24022"/>
                  <a:pt x="57283" y="20689"/>
                </a:cubicBezTo>
                <a:cubicBezTo>
                  <a:pt x="56237" y="18555"/>
                  <a:pt x="55542" y="16932"/>
                  <a:pt x="55043" y="15486"/>
                </a:cubicBezTo>
                <a:cubicBezTo>
                  <a:pt x="54543" y="13969"/>
                  <a:pt x="54296" y="12682"/>
                  <a:pt x="54296" y="11535"/>
                </a:cubicBezTo>
                <a:cubicBezTo>
                  <a:pt x="54296" y="8078"/>
                  <a:pt x="54985" y="5909"/>
                  <a:pt x="56100" y="5909"/>
                </a:cubicBezTo>
                <a:cubicBezTo>
                  <a:pt x="57273" y="5909"/>
                  <a:pt x="58125" y="8555"/>
                  <a:pt x="58677" y="11059"/>
                </a:cubicBezTo>
                <a:cubicBezTo>
                  <a:pt x="58919" y="8625"/>
                  <a:pt x="59393" y="5997"/>
                  <a:pt x="59729" y="4286"/>
                </a:cubicBezTo>
                <a:cubicBezTo>
                  <a:pt x="58356" y="1200"/>
                  <a:pt x="57231" y="1"/>
                  <a:pt x="56026" y="1"/>
                </a:cubicBezTo>
                <a:close/>
                <a:moveTo>
                  <a:pt x="69801" y="1"/>
                </a:moveTo>
                <a:cubicBezTo>
                  <a:pt x="66067" y="1"/>
                  <a:pt x="62917" y="10724"/>
                  <a:pt x="62917" y="23405"/>
                </a:cubicBezTo>
                <a:cubicBezTo>
                  <a:pt x="62917" y="37814"/>
                  <a:pt x="65836" y="48290"/>
                  <a:pt x="69859" y="48290"/>
                </a:cubicBezTo>
                <a:cubicBezTo>
                  <a:pt x="73657" y="48290"/>
                  <a:pt x="76744" y="37126"/>
                  <a:pt x="76744" y="23405"/>
                </a:cubicBezTo>
                <a:cubicBezTo>
                  <a:pt x="76744" y="10495"/>
                  <a:pt x="73631" y="1"/>
                  <a:pt x="698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205243" y="6554225"/>
            <a:ext cx="1656586" cy="94329"/>
          </a:xfrm>
          <a:custGeom>
            <a:avLst/>
            <a:gdLst/>
            <a:ahLst/>
            <a:cxnLst/>
            <a:rect l="0" t="0" r="0" b="0"/>
            <a:pathLst>
              <a:path w="96177" h="22928" extrusionOk="0">
                <a:moveTo>
                  <a:pt x="65504" y="2998"/>
                </a:moveTo>
                <a:cubicBezTo>
                  <a:pt x="65909" y="2998"/>
                  <a:pt x="66196" y="3122"/>
                  <a:pt x="66373" y="3369"/>
                </a:cubicBezTo>
                <a:cubicBezTo>
                  <a:pt x="66551" y="3598"/>
                  <a:pt x="66683" y="4004"/>
                  <a:pt x="66783" y="4586"/>
                </a:cubicBezTo>
                <a:cubicBezTo>
                  <a:pt x="66878" y="5150"/>
                  <a:pt x="66928" y="5767"/>
                  <a:pt x="66928" y="6491"/>
                </a:cubicBezTo>
                <a:cubicBezTo>
                  <a:pt x="66928" y="7196"/>
                  <a:pt x="66883" y="7849"/>
                  <a:pt x="66796" y="8395"/>
                </a:cubicBezTo>
                <a:cubicBezTo>
                  <a:pt x="66710" y="8960"/>
                  <a:pt x="66587" y="9365"/>
                  <a:pt x="66432" y="9665"/>
                </a:cubicBezTo>
                <a:cubicBezTo>
                  <a:pt x="66278" y="9947"/>
                  <a:pt x="65991" y="10088"/>
                  <a:pt x="65572" y="10088"/>
                </a:cubicBezTo>
                <a:lnTo>
                  <a:pt x="65258" y="10088"/>
                </a:lnTo>
                <a:cubicBezTo>
                  <a:pt x="65258" y="10088"/>
                  <a:pt x="65258" y="10088"/>
                  <a:pt x="65258" y="2998"/>
                </a:cubicBezTo>
                <a:close/>
                <a:moveTo>
                  <a:pt x="2763" y="5062"/>
                </a:moveTo>
                <a:cubicBezTo>
                  <a:pt x="2763" y="5062"/>
                  <a:pt x="2763" y="5062"/>
                  <a:pt x="3695" y="13192"/>
                </a:cubicBezTo>
                <a:lnTo>
                  <a:pt x="1898" y="13192"/>
                </a:lnTo>
                <a:cubicBezTo>
                  <a:pt x="1898" y="13192"/>
                  <a:pt x="1898" y="13192"/>
                  <a:pt x="2763" y="5062"/>
                </a:cubicBezTo>
                <a:close/>
                <a:moveTo>
                  <a:pt x="24594" y="5062"/>
                </a:moveTo>
                <a:cubicBezTo>
                  <a:pt x="24594" y="5062"/>
                  <a:pt x="24594" y="5062"/>
                  <a:pt x="25527" y="13192"/>
                </a:cubicBezTo>
                <a:lnTo>
                  <a:pt x="23730" y="13192"/>
                </a:lnTo>
                <a:cubicBezTo>
                  <a:pt x="23730" y="13192"/>
                  <a:pt x="23730" y="13192"/>
                  <a:pt x="24594" y="5062"/>
                </a:cubicBezTo>
                <a:close/>
                <a:moveTo>
                  <a:pt x="59193" y="5062"/>
                </a:moveTo>
                <a:cubicBezTo>
                  <a:pt x="59193" y="5062"/>
                  <a:pt x="59193" y="5062"/>
                  <a:pt x="60126" y="13192"/>
                </a:cubicBezTo>
                <a:lnTo>
                  <a:pt x="58329" y="13192"/>
                </a:lnTo>
                <a:cubicBezTo>
                  <a:pt x="58329" y="13192"/>
                  <a:pt x="58329" y="13192"/>
                  <a:pt x="59193" y="5062"/>
                </a:cubicBezTo>
                <a:close/>
                <a:moveTo>
                  <a:pt x="50971" y="282"/>
                </a:moveTo>
                <a:lnTo>
                  <a:pt x="50971" y="22628"/>
                </a:lnTo>
                <a:lnTo>
                  <a:pt x="54324" y="22628"/>
                </a:lnTo>
                <a:cubicBezTo>
                  <a:pt x="54324" y="22628"/>
                  <a:pt x="54324" y="22628"/>
                  <a:pt x="54324" y="19789"/>
                </a:cubicBezTo>
                <a:lnTo>
                  <a:pt x="51795" y="19789"/>
                </a:lnTo>
                <a:cubicBezTo>
                  <a:pt x="51795" y="19789"/>
                  <a:pt x="51795" y="19789"/>
                  <a:pt x="51795" y="12822"/>
                </a:cubicBezTo>
                <a:lnTo>
                  <a:pt x="54161" y="12822"/>
                </a:lnTo>
                <a:cubicBezTo>
                  <a:pt x="54161" y="12822"/>
                  <a:pt x="54161" y="12822"/>
                  <a:pt x="54161" y="9965"/>
                </a:cubicBezTo>
                <a:lnTo>
                  <a:pt x="51795" y="9965"/>
                </a:lnTo>
                <a:cubicBezTo>
                  <a:pt x="51795" y="9965"/>
                  <a:pt x="51795" y="9965"/>
                  <a:pt x="51795" y="3122"/>
                </a:cubicBezTo>
                <a:lnTo>
                  <a:pt x="54243" y="3122"/>
                </a:lnTo>
                <a:cubicBezTo>
                  <a:pt x="54243" y="3122"/>
                  <a:pt x="54243" y="3122"/>
                  <a:pt x="54243" y="282"/>
                </a:cubicBezTo>
                <a:close/>
                <a:moveTo>
                  <a:pt x="2481" y="159"/>
                </a:moveTo>
                <a:lnTo>
                  <a:pt x="1" y="22663"/>
                </a:lnTo>
                <a:lnTo>
                  <a:pt x="847" y="22663"/>
                </a:lnTo>
                <a:cubicBezTo>
                  <a:pt x="847" y="22663"/>
                  <a:pt x="847" y="22663"/>
                  <a:pt x="1571" y="16032"/>
                </a:cubicBezTo>
                <a:lnTo>
                  <a:pt x="4032" y="16032"/>
                </a:lnTo>
                <a:cubicBezTo>
                  <a:pt x="4032" y="16032"/>
                  <a:pt x="4032" y="16032"/>
                  <a:pt x="4801" y="22663"/>
                </a:cubicBezTo>
                <a:lnTo>
                  <a:pt x="5647" y="22663"/>
                </a:lnTo>
                <a:cubicBezTo>
                  <a:pt x="5647" y="22663"/>
                  <a:pt x="5647" y="22663"/>
                  <a:pt x="3058" y="159"/>
                </a:cubicBezTo>
                <a:close/>
                <a:moveTo>
                  <a:pt x="7636" y="282"/>
                </a:moveTo>
                <a:lnTo>
                  <a:pt x="7636" y="22663"/>
                </a:lnTo>
                <a:lnTo>
                  <a:pt x="11062" y="22663"/>
                </a:lnTo>
                <a:cubicBezTo>
                  <a:pt x="11062" y="22663"/>
                  <a:pt x="11062" y="22663"/>
                  <a:pt x="11062" y="19736"/>
                </a:cubicBezTo>
                <a:lnTo>
                  <a:pt x="8464" y="19736"/>
                </a:lnTo>
                <a:cubicBezTo>
                  <a:pt x="8464" y="19736"/>
                  <a:pt x="8464" y="19736"/>
                  <a:pt x="8464" y="282"/>
                </a:cubicBezTo>
                <a:close/>
                <a:moveTo>
                  <a:pt x="24312" y="159"/>
                </a:moveTo>
                <a:lnTo>
                  <a:pt x="21832" y="22663"/>
                </a:lnTo>
                <a:lnTo>
                  <a:pt x="22678" y="22663"/>
                </a:lnTo>
                <a:cubicBezTo>
                  <a:pt x="22678" y="22663"/>
                  <a:pt x="22678" y="22663"/>
                  <a:pt x="23402" y="16032"/>
                </a:cubicBezTo>
                <a:lnTo>
                  <a:pt x="25868" y="16032"/>
                </a:lnTo>
                <a:cubicBezTo>
                  <a:pt x="25868" y="16032"/>
                  <a:pt x="25868" y="16032"/>
                  <a:pt x="26633" y="22663"/>
                </a:cubicBezTo>
                <a:lnTo>
                  <a:pt x="27479" y="22663"/>
                </a:lnTo>
                <a:cubicBezTo>
                  <a:pt x="27479" y="22663"/>
                  <a:pt x="27479" y="22663"/>
                  <a:pt x="24890" y="159"/>
                </a:cubicBezTo>
                <a:close/>
                <a:moveTo>
                  <a:pt x="28239" y="282"/>
                </a:moveTo>
                <a:cubicBezTo>
                  <a:pt x="28239" y="282"/>
                  <a:pt x="28239" y="282"/>
                  <a:pt x="30373" y="10829"/>
                </a:cubicBezTo>
                <a:cubicBezTo>
                  <a:pt x="30373" y="10829"/>
                  <a:pt x="30373" y="10829"/>
                  <a:pt x="30373" y="22663"/>
                </a:cubicBezTo>
                <a:lnTo>
                  <a:pt x="31219" y="22663"/>
                </a:lnTo>
                <a:cubicBezTo>
                  <a:pt x="31219" y="22663"/>
                  <a:pt x="31219" y="22663"/>
                  <a:pt x="31219" y="10829"/>
                </a:cubicBezTo>
                <a:cubicBezTo>
                  <a:pt x="31219" y="10829"/>
                  <a:pt x="31219" y="10829"/>
                  <a:pt x="33353" y="282"/>
                </a:cubicBezTo>
                <a:lnTo>
                  <a:pt x="32347" y="282"/>
                </a:lnTo>
                <a:lnTo>
                  <a:pt x="30782" y="7990"/>
                </a:lnTo>
                <a:cubicBezTo>
                  <a:pt x="30782" y="7990"/>
                  <a:pt x="30782" y="7990"/>
                  <a:pt x="29240" y="282"/>
                </a:cubicBezTo>
                <a:close/>
                <a:moveTo>
                  <a:pt x="45124" y="282"/>
                </a:moveTo>
                <a:lnTo>
                  <a:pt x="45124" y="22663"/>
                </a:lnTo>
                <a:lnTo>
                  <a:pt x="48555" y="22663"/>
                </a:lnTo>
                <a:cubicBezTo>
                  <a:pt x="48555" y="22663"/>
                  <a:pt x="48555" y="22663"/>
                  <a:pt x="48555" y="19736"/>
                </a:cubicBezTo>
                <a:lnTo>
                  <a:pt x="45952" y="19736"/>
                </a:lnTo>
                <a:cubicBezTo>
                  <a:pt x="45952" y="19736"/>
                  <a:pt x="45952" y="19736"/>
                  <a:pt x="45952" y="282"/>
                </a:cubicBezTo>
                <a:close/>
                <a:moveTo>
                  <a:pt x="58906" y="159"/>
                </a:moveTo>
                <a:lnTo>
                  <a:pt x="56431" y="22663"/>
                </a:lnTo>
                <a:lnTo>
                  <a:pt x="57277" y="22663"/>
                </a:lnTo>
                <a:cubicBezTo>
                  <a:pt x="57277" y="22663"/>
                  <a:pt x="57277" y="22663"/>
                  <a:pt x="57996" y="16032"/>
                </a:cubicBezTo>
                <a:lnTo>
                  <a:pt x="60463" y="16032"/>
                </a:lnTo>
                <a:cubicBezTo>
                  <a:pt x="60463" y="16032"/>
                  <a:pt x="60463" y="16032"/>
                  <a:pt x="61236" y="22663"/>
                </a:cubicBezTo>
                <a:lnTo>
                  <a:pt x="62078" y="22663"/>
                </a:lnTo>
                <a:cubicBezTo>
                  <a:pt x="62078" y="22663"/>
                  <a:pt x="62078" y="22663"/>
                  <a:pt x="59493" y="159"/>
                </a:cubicBezTo>
                <a:close/>
                <a:moveTo>
                  <a:pt x="64430" y="282"/>
                </a:moveTo>
                <a:cubicBezTo>
                  <a:pt x="64430" y="282"/>
                  <a:pt x="64430" y="282"/>
                  <a:pt x="64430" y="22663"/>
                </a:cubicBezTo>
                <a:lnTo>
                  <a:pt x="65258" y="22663"/>
                </a:lnTo>
                <a:cubicBezTo>
                  <a:pt x="65258" y="22663"/>
                  <a:pt x="65258" y="22663"/>
                  <a:pt x="65258" y="12928"/>
                </a:cubicBezTo>
                <a:lnTo>
                  <a:pt x="65472" y="12928"/>
                </a:lnTo>
                <a:cubicBezTo>
                  <a:pt x="65745" y="12928"/>
                  <a:pt x="65932" y="13051"/>
                  <a:pt x="66050" y="13298"/>
                </a:cubicBezTo>
                <a:cubicBezTo>
                  <a:pt x="66164" y="13528"/>
                  <a:pt x="66291" y="13898"/>
                  <a:pt x="66432" y="14462"/>
                </a:cubicBezTo>
                <a:cubicBezTo>
                  <a:pt x="66573" y="15009"/>
                  <a:pt x="66733" y="15750"/>
                  <a:pt x="66906" y="16649"/>
                </a:cubicBezTo>
                <a:cubicBezTo>
                  <a:pt x="66906" y="16649"/>
                  <a:pt x="66906" y="16649"/>
                  <a:pt x="67179" y="18395"/>
                </a:cubicBezTo>
                <a:cubicBezTo>
                  <a:pt x="67179" y="18395"/>
                  <a:pt x="67179" y="18395"/>
                  <a:pt x="67433" y="20036"/>
                </a:cubicBezTo>
                <a:cubicBezTo>
                  <a:pt x="67433" y="20036"/>
                  <a:pt x="67433" y="20036"/>
                  <a:pt x="67597" y="20917"/>
                </a:cubicBezTo>
                <a:cubicBezTo>
                  <a:pt x="67620" y="21041"/>
                  <a:pt x="67638" y="21147"/>
                  <a:pt x="67647" y="21182"/>
                </a:cubicBezTo>
                <a:cubicBezTo>
                  <a:pt x="67647" y="21182"/>
                  <a:pt x="67647" y="21182"/>
                  <a:pt x="67897" y="22663"/>
                </a:cubicBezTo>
                <a:lnTo>
                  <a:pt x="68880" y="22663"/>
                </a:lnTo>
                <a:cubicBezTo>
                  <a:pt x="68880" y="22663"/>
                  <a:pt x="68880" y="22663"/>
                  <a:pt x="68575" y="21076"/>
                </a:cubicBezTo>
                <a:cubicBezTo>
                  <a:pt x="68457" y="20424"/>
                  <a:pt x="68289" y="19454"/>
                  <a:pt x="68089" y="18184"/>
                </a:cubicBezTo>
                <a:cubicBezTo>
                  <a:pt x="67775" y="16173"/>
                  <a:pt x="67524" y="14762"/>
                  <a:pt x="67347" y="13951"/>
                </a:cubicBezTo>
                <a:cubicBezTo>
                  <a:pt x="67169" y="13140"/>
                  <a:pt x="66992" y="12487"/>
                  <a:pt x="66805" y="12028"/>
                </a:cubicBezTo>
                <a:cubicBezTo>
                  <a:pt x="67119" y="11552"/>
                  <a:pt x="67361" y="10864"/>
                  <a:pt x="67529" y="9877"/>
                </a:cubicBezTo>
                <a:cubicBezTo>
                  <a:pt x="67697" y="8942"/>
                  <a:pt x="67779" y="7831"/>
                  <a:pt x="67779" y="6508"/>
                </a:cubicBezTo>
                <a:cubicBezTo>
                  <a:pt x="67779" y="4603"/>
                  <a:pt x="67611" y="3087"/>
                  <a:pt x="67270" y="1976"/>
                </a:cubicBezTo>
                <a:cubicBezTo>
                  <a:pt x="66924" y="847"/>
                  <a:pt x="66460" y="282"/>
                  <a:pt x="65877" y="282"/>
                </a:cubicBezTo>
                <a:close/>
                <a:moveTo>
                  <a:pt x="71237" y="282"/>
                </a:moveTo>
                <a:cubicBezTo>
                  <a:pt x="71237" y="282"/>
                  <a:pt x="71237" y="282"/>
                  <a:pt x="71237" y="22663"/>
                </a:cubicBezTo>
                <a:lnTo>
                  <a:pt x="72015" y="22663"/>
                </a:lnTo>
                <a:cubicBezTo>
                  <a:pt x="72015" y="22663"/>
                  <a:pt x="72015" y="22663"/>
                  <a:pt x="72015" y="5432"/>
                </a:cubicBezTo>
                <a:cubicBezTo>
                  <a:pt x="72015" y="5432"/>
                  <a:pt x="72015" y="5432"/>
                  <a:pt x="75874" y="22663"/>
                </a:cubicBezTo>
                <a:lnTo>
                  <a:pt x="76579" y="22663"/>
                </a:lnTo>
                <a:cubicBezTo>
                  <a:pt x="76579" y="22663"/>
                  <a:pt x="76579" y="22663"/>
                  <a:pt x="76579" y="282"/>
                </a:cubicBezTo>
                <a:lnTo>
                  <a:pt x="75796" y="282"/>
                </a:lnTo>
                <a:lnTo>
                  <a:pt x="75796" y="17672"/>
                </a:lnTo>
                <a:cubicBezTo>
                  <a:pt x="75796" y="17672"/>
                  <a:pt x="75796" y="17672"/>
                  <a:pt x="71906" y="282"/>
                </a:cubicBezTo>
                <a:close/>
                <a:moveTo>
                  <a:pt x="79523" y="282"/>
                </a:moveTo>
                <a:lnTo>
                  <a:pt x="79523" y="22663"/>
                </a:lnTo>
                <a:lnTo>
                  <a:pt x="80347" y="22663"/>
                </a:lnTo>
                <a:cubicBezTo>
                  <a:pt x="80347" y="22663"/>
                  <a:pt x="80347" y="22663"/>
                  <a:pt x="80347" y="282"/>
                </a:cubicBezTo>
                <a:close/>
                <a:moveTo>
                  <a:pt x="83345" y="282"/>
                </a:moveTo>
                <a:cubicBezTo>
                  <a:pt x="83345" y="282"/>
                  <a:pt x="83345" y="282"/>
                  <a:pt x="83345" y="22663"/>
                </a:cubicBezTo>
                <a:lnTo>
                  <a:pt x="84123" y="22663"/>
                </a:lnTo>
                <a:cubicBezTo>
                  <a:pt x="84123" y="22663"/>
                  <a:pt x="84123" y="22663"/>
                  <a:pt x="84123" y="5432"/>
                </a:cubicBezTo>
                <a:cubicBezTo>
                  <a:pt x="84123" y="5432"/>
                  <a:pt x="84123" y="5432"/>
                  <a:pt x="87986" y="22663"/>
                </a:cubicBezTo>
                <a:lnTo>
                  <a:pt x="88696" y="22663"/>
                </a:lnTo>
                <a:cubicBezTo>
                  <a:pt x="88696" y="22663"/>
                  <a:pt x="88696" y="22663"/>
                  <a:pt x="88696" y="282"/>
                </a:cubicBezTo>
                <a:lnTo>
                  <a:pt x="87909" y="282"/>
                </a:lnTo>
                <a:lnTo>
                  <a:pt x="87909" y="17672"/>
                </a:lnTo>
                <a:cubicBezTo>
                  <a:pt x="87909" y="17672"/>
                  <a:pt x="87909" y="17672"/>
                  <a:pt x="84014" y="282"/>
                </a:cubicBezTo>
                <a:close/>
                <a:moveTo>
                  <a:pt x="11995" y="282"/>
                </a:moveTo>
                <a:cubicBezTo>
                  <a:pt x="11995" y="282"/>
                  <a:pt x="11995" y="282"/>
                  <a:pt x="14320" y="22752"/>
                </a:cubicBezTo>
                <a:lnTo>
                  <a:pt x="14502" y="22752"/>
                </a:lnTo>
                <a:cubicBezTo>
                  <a:pt x="14502" y="22752"/>
                  <a:pt x="14502" y="22752"/>
                  <a:pt x="16408" y="4551"/>
                </a:cubicBezTo>
                <a:cubicBezTo>
                  <a:pt x="16408" y="4551"/>
                  <a:pt x="16408" y="4551"/>
                  <a:pt x="18297" y="22752"/>
                </a:cubicBezTo>
                <a:lnTo>
                  <a:pt x="18479" y="22752"/>
                </a:lnTo>
                <a:cubicBezTo>
                  <a:pt x="18479" y="22752"/>
                  <a:pt x="18479" y="22752"/>
                  <a:pt x="20808" y="282"/>
                </a:cubicBezTo>
                <a:lnTo>
                  <a:pt x="19985" y="282"/>
                </a:lnTo>
                <a:lnTo>
                  <a:pt x="18415" y="15715"/>
                </a:lnTo>
                <a:cubicBezTo>
                  <a:pt x="18415" y="15715"/>
                  <a:pt x="18415" y="15715"/>
                  <a:pt x="16804" y="282"/>
                </a:cubicBezTo>
                <a:lnTo>
                  <a:pt x="16022" y="282"/>
                </a:lnTo>
                <a:cubicBezTo>
                  <a:pt x="16022" y="282"/>
                  <a:pt x="16022" y="282"/>
                  <a:pt x="14415" y="15715"/>
                </a:cubicBezTo>
                <a:cubicBezTo>
                  <a:pt x="14415" y="15715"/>
                  <a:pt x="14415" y="15715"/>
                  <a:pt x="12827" y="282"/>
                </a:cubicBezTo>
                <a:close/>
                <a:moveTo>
                  <a:pt x="36925" y="0"/>
                </a:moveTo>
                <a:cubicBezTo>
                  <a:pt x="36424" y="0"/>
                  <a:pt x="36010" y="547"/>
                  <a:pt x="35696" y="1640"/>
                </a:cubicBezTo>
                <a:cubicBezTo>
                  <a:pt x="35382" y="2769"/>
                  <a:pt x="35223" y="4162"/>
                  <a:pt x="35223" y="5944"/>
                </a:cubicBezTo>
                <a:cubicBezTo>
                  <a:pt x="35223" y="7125"/>
                  <a:pt x="35305" y="8166"/>
                  <a:pt x="35473" y="9065"/>
                </a:cubicBezTo>
                <a:cubicBezTo>
                  <a:pt x="35642" y="9965"/>
                  <a:pt x="35919" y="10882"/>
                  <a:pt x="36315" y="11817"/>
                </a:cubicBezTo>
                <a:cubicBezTo>
                  <a:pt x="36315" y="11817"/>
                  <a:pt x="36315" y="11817"/>
                  <a:pt x="36943" y="13298"/>
                </a:cubicBezTo>
                <a:cubicBezTo>
                  <a:pt x="37448" y="14515"/>
                  <a:pt x="37703" y="15803"/>
                  <a:pt x="37703" y="17161"/>
                </a:cubicBezTo>
                <a:cubicBezTo>
                  <a:pt x="37703" y="18007"/>
                  <a:pt x="37616" y="18713"/>
                  <a:pt x="37444" y="19260"/>
                </a:cubicBezTo>
                <a:cubicBezTo>
                  <a:pt x="37275" y="19824"/>
                  <a:pt x="37057" y="20106"/>
                  <a:pt x="36797" y="20106"/>
                </a:cubicBezTo>
                <a:cubicBezTo>
                  <a:pt x="36210" y="20106"/>
                  <a:pt x="35696" y="18995"/>
                  <a:pt x="35246" y="16808"/>
                </a:cubicBezTo>
                <a:cubicBezTo>
                  <a:pt x="35246" y="16808"/>
                  <a:pt x="35246" y="16808"/>
                  <a:pt x="35246" y="20900"/>
                </a:cubicBezTo>
                <a:cubicBezTo>
                  <a:pt x="35715" y="22240"/>
                  <a:pt x="36238" y="22928"/>
                  <a:pt x="36807" y="22928"/>
                </a:cubicBezTo>
                <a:cubicBezTo>
                  <a:pt x="37303" y="22928"/>
                  <a:pt x="37707" y="22364"/>
                  <a:pt x="38017" y="21235"/>
                </a:cubicBezTo>
                <a:cubicBezTo>
                  <a:pt x="38326" y="20124"/>
                  <a:pt x="38481" y="18642"/>
                  <a:pt x="38481" y="16861"/>
                </a:cubicBezTo>
                <a:cubicBezTo>
                  <a:pt x="38481" y="14339"/>
                  <a:pt x="38126" y="12275"/>
                  <a:pt x="37421" y="10635"/>
                </a:cubicBezTo>
                <a:cubicBezTo>
                  <a:pt x="37421" y="10635"/>
                  <a:pt x="37421" y="10635"/>
                  <a:pt x="36793" y="9189"/>
                </a:cubicBezTo>
                <a:cubicBezTo>
                  <a:pt x="36506" y="8554"/>
                  <a:pt x="36306" y="7937"/>
                  <a:pt x="36174" y="7337"/>
                </a:cubicBezTo>
                <a:cubicBezTo>
                  <a:pt x="36047" y="6773"/>
                  <a:pt x="35983" y="6138"/>
                  <a:pt x="35983" y="5450"/>
                </a:cubicBezTo>
                <a:cubicBezTo>
                  <a:pt x="35983" y="4709"/>
                  <a:pt x="36069" y="4092"/>
                  <a:pt x="36242" y="3598"/>
                </a:cubicBezTo>
                <a:cubicBezTo>
                  <a:pt x="36420" y="3122"/>
                  <a:pt x="36638" y="2893"/>
                  <a:pt x="36911" y="2893"/>
                </a:cubicBezTo>
                <a:cubicBezTo>
                  <a:pt x="37389" y="2893"/>
                  <a:pt x="37835" y="3669"/>
                  <a:pt x="38253" y="5203"/>
                </a:cubicBezTo>
                <a:cubicBezTo>
                  <a:pt x="38253" y="5203"/>
                  <a:pt x="38253" y="5203"/>
                  <a:pt x="38253" y="1570"/>
                </a:cubicBezTo>
                <a:cubicBezTo>
                  <a:pt x="37849" y="529"/>
                  <a:pt x="37407" y="0"/>
                  <a:pt x="36925" y="0"/>
                </a:cubicBezTo>
                <a:close/>
                <a:moveTo>
                  <a:pt x="94033" y="0"/>
                </a:moveTo>
                <a:cubicBezTo>
                  <a:pt x="93137" y="0"/>
                  <a:pt x="92395" y="1111"/>
                  <a:pt x="91804" y="3334"/>
                </a:cubicBezTo>
                <a:cubicBezTo>
                  <a:pt x="91208" y="5538"/>
                  <a:pt x="90912" y="8342"/>
                  <a:pt x="90912" y="11676"/>
                </a:cubicBezTo>
                <a:cubicBezTo>
                  <a:pt x="90912" y="14850"/>
                  <a:pt x="91199" y="17531"/>
                  <a:pt x="91772" y="19665"/>
                </a:cubicBezTo>
                <a:cubicBezTo>
                  <a:pt x="92341" y="21852"/>
                  <a:pt x="93110" y="22928"/>
                  <a:pt x="94065" y="22928"/>
                </a:cubicBezTo>
                <a:cubicBezTo>
                  <a:pt x="94761" y="22928"/>
                  <a:pt x="95467" y="22328"/>
                  <a:pt x="96176" y="21129"/>
                </a:cubicBezTo>
                <a:cubicBezTo>
                  <a:pt x="96176" y="21129"/>
                  <a:pt x="96176" y="21129"/>
                  <a:pt x="96176" y="11623"/>
                </a:cubicBezTo>
                <a:lnTo>
                  <a:pt x="94243" y="11623"/>
                </a:lnTo>
                <a:lnTo>
                  <a:pt x="94243" y="14480"/>
                </a:lnTo>
                <a:lnTo>
                  <a:pt x="95353" y="14480"/>
                </a:lnTo>
                <a:cubicBezTo>
                  <a:pt x="95353" y="14480"/>
                  <a:pt x="95353" y="14480"/>
                  <a:pt x="95353" y="19171"/>
                </a:cubicBezTo>
                <a:cubicBezTo>
                  <a:pt x="95353" y="19171"/>
                  <a:pt x="95353" y="19171"/>
                  <a:pt x="95275" y="19260"/>
                </a:cubicBezTo>
                <a:cubicBezTo>
                  <a:pt x="94816" y="19842"/>
                  <a:pt x="94415" y="20141"/>
                  <a:pt x="94088" y="20141"/>
                </a:cubicBezTo>
                <a:cubicBezTo>
                  <a:pt x="93405" y="20141"/>
                  <a:pt x="92855" y="19330"/>
                  <a:pt x="92418" y="17707"/>
                </a:cubicBezTo>
                <a:cubicBezTo>
                  <a:pt x="91981" y="16103"/>
                  <a:pt x="91772" y="14021"/>
                  <a:pt x="91772" y="11482"/>
                </a:cubicBezTo>
                <a:cubicBezTo>
                  <a:pt x="91772" y="9065"/>
                  <a:pt x="91981" y="7002"/>
                  <a:pt x="92418" y="5344"/>
                </a:cubicBezTo>
                <a:cubicBezTo>
                  <a:pt x="92855" y="3686"/>
                  <a:pt x="93383" y="2840"/>
                  <a:pt x="94011" y="2840"/>
                </a:cubicBezTo>
                <a:cubicBezTo>
                  <a:pt x="94693" y="2840"/>
                  <a:pt x="95376" y="3616"/>
                  <a:pt x="96063" y="5168"/>
                </a:cubicBezTo>
                <a:cubicBezTo>
                  <a:pt x="96063" y="5168"/>
                  <a:pt x="96063" y="5168"/>
                  <a:pt x="96063" y="1923"/>
                </a:cubicBezTo>
                <a:cubicBezTo>
                  <a:pt x="95617" y="1164"/>
                  <a:pt x="95248" y="688"/>
                  <a:pt x="94957" y="388"/>
                </a:cubicBezTo>
                <a:cubicBezTo>
                  <a:pt x="94661" y="141"/>
                  <a:pt x="94352" y="0"/>
                  <a:pt x="940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95287" y="395287"/>
            <a:ext cx="8915400" cy="9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95287" y="1546225"/>
            <a:ext cx="8915400" cy="4525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179388" marR="0" indent="13811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350838" marR="0" indent="1317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3pPr>
            <a:lvl4pPr marL="541338" marR="0" indent="1190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/>
            </a:lvl4pPr>
            <a:lvl5pPr marL="2057400" marR="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marR="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marR="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marR="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marR="0" indent="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comments" Target="../comments/comment2.xml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Shape 303"/>
          <p:cNvPicPr preferRelativeResize="0"/>
          <p:nvPr/>
        </p:nvPicPr>
        <p:blipFill rotWithShape="1">
          <a:blip r:embed="rId3"/>
          <a:srcRect l="5119" t="12266" r="5387" b="19770"/>
          <a:stretch/>
        </p:blipFill>
        <p:spPr>
          <a:xfrm>
            <a:off x="200025" y="784275"/>
            <a:ext cx="5989997" cy="3613298"/>
          </a:xfrm>
          <a:prstGeom prst="rect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04" name="Shape 304"/>
          <p:cNvSpPr txBox="1"/>
          <p:nvPr/>
        </p:nvSpPr>
        <p:spPr>
          <a:xfrm>
            <a:off x="200025" y="333375"/>
            <a:ext cx="9505800" cy="450899"/>
          </a:xfrm>
          <a:prstGeom prst="rect">
            <a:avLst/>
          </a:prstGeom>
          <a:noFill/>
          <a:ln>
            <a:noFill/>
          </a:ln>
        </p:spPr>
        <p:txBody>
          <a:bodyPr lIns="0" tIns="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en-US" sz="2400" b="1" i="0" u="none" strike="noStrike" cap="none" baseline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Learning Catalytics Gradebook Sync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457200" y="4514021"/>
            <a:ext cx="2808600" cy="13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-US" sz="1800" b="1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Student view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  <a:rtl val="0"/>
              </a:rPr>
              <a:t>Link directly to review mode in </a:t>
            </a:r>
            <a:r>
              <a:rPr lang="en-US" sz="1800" b="0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Learning Catalytics from the Scores page</a:t>
            </a:r>
          </a:p>
        </p:txBody>
      </p:sp>
      <p:pic>
        <p:nvPicPr>
          <p:cNvPr id="306" name="Shape 306"/>
          <p:cNvPicPr preferRelativeResize="0"/>
          <p:nvPr/>
        </p:nvPicPr>
        <p:blipFill rotWithShape="1">
          <a:blip r:embed="rId4"/>
          <a:srcRect l="5124" t="12493" r="5124" b="10719"/>
          <a:stretch/>
        </p:blipFill>
        <p:spPr>
          <a:xfrm>
            <a:off x="3265800" y="1240687"/>
            <a:ext cx="6440023" cy="4376634"/>
          </a:xfrm>
          <a:prstGeom prst="rect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07" name="Shape 307"/>
          <p:cNvSpPr/>
          <p:nvPr/>
        </p:nvSpPr>
        <p:spPr>
          <a:xfrm>
            <a:off x="2132250" y="2504990"/>
            <a:ext cx="2543699" cy="1502400"/>
          </a:xfrm>
          <a:prstGeom prst="arc">
            <a:avLst>
              <a:gd name="adj1" fmla="val 10799930"/>
              <a:gd name="adj2" fmla="val 69"/>
            </a:avLst>
          </a:prstGeom>
          <a:noFill/>
          <a:ln w="38100" cap="flat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395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/>
        </p:nvSpPr>
        <p:spPr>
          <a:xfrm>
            <a:off x="395287" y="395287"/>
            <a:ext cx="9109075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Verdana"/>
              <a:buNone/>
            </a:pPr>
            <a:r>
              <a:rPr lang="en-US" sz="3200" b="1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Mobile Support &amp; </a:t>
            </a:r>
            <a:r>
              <a:rPr lang="en-US" sz="3200" b="1" i="0" u="none" strike="noStrike" cap="none" baseline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Equation Editor </a:t>
            </a:r>
            <a:r>
              <a:rPr lang="en-US" sz="3200" b="1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Enhancements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6599235" y="1454150"/>
            <a:ext cx="2879724" cy="46164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00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395287" y="395287"/>
            <a:ext cx="8915400" cy="9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en-US" sz="2400" b="1" i="0" u="none" strike="noStrike" cap="none" baseline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Increased Mobile Compatibility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495300" y="1388250"/>
            <a:ext cx="89154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	</a:t>
            </a:r>
          </a:p>
        </p:txBody>
      </p:sp>
      <p:sp>
        <p:nvSpPr>
          <p:cNvPr id="320" name="Shape 320"/>
          <p:cNvSpPr/>
          <p:nvPr/>
        </p:nvSpPr>
        <p:spPr>
          <a:xfrm>
            <a:off x="3013075" y="2025650"/>
            <a:ext cx="9906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0" y="2482850"/>
            <a:ext cx="7429500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22" name="Shape 322"/>
          <p:cNvSpPr txBox="1"/>
          <p:nvPr/>
        </p:nvSpPr>
        <p:spPr>
          <a:xfrm>
            <a:off x="6536425" y="2482849"/>
            <a:ext cx="2859300" cy="23368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baseline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6973350" y="1144037"/>
            <a:ext cx="2294099" cy="501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173600" y="1919925"/>
            <a:ext cx="1893600" cy="289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/>
          <p:nvPr/>
        </p:nvSpPr>
        <p:spPr>
          <a:xfrm>
            <a:off x="2235275" y="5324900"/>
            <a:ext cx="4089300" cy="807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326" name="Shape 32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95275" y="1582900"/>
            <a:ext cx="6422150" cy="38586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/>
        </p:nvSpPr>
        <p:spPr>
          <a:xfrm>
            <a:off x="200025" y="333375"/>
            <a:ext cx="9505800" cy="450899"/>
          </a:xfrm>
          <a:prstGeom prst="rect">
            <a:avLst/>
          </a:prstGeom>
          <a:noFill/>
          <a:ln>
            <a:noFill/>
          </a:ln>
        </p:spPr>
        <p:txBody>
          <a:bodyPr lIns="0" tIns="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en-US" sz="2400" b="1" i="0" u="none" strike="noStrike" cap="none" baseline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Equation Editor - New Look and Mobile Compatible</a:t>
            </a:r>
          </a:p>
        </p:txBody>
      </p:sp>
      <p:pic>
        <p:nvPicPr>
          <p:cNvPr id="332" name="Shape 332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6816950" y="784275"/>
            <a:ext cx="2548500" cy="557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006425" y="1460850"/>
            <a:ext cx="2215849" cy="339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 txBox="1"/>
          <p:nvPr/>
        </p:nvSpPr>
        <p:spPr>
          <a:xfrm>
            <a:off x="649725" y="1018175"/>
            <a:ext cx="5914800" cy="448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Verdana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baseline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marL="342900" marR="0" lvl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marL="342900" marR="0" lvl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</p:txBody>
      </p:sp>
      <p:pic>
        <p:nvPicPr>
          <p:cNvPr id="335" name="Shape 335"/>
          <p:cNvPicPr preferRelativeResize="0"/>
          <p:nvPr/>
        </p:nvPicPr>
        <p:blipFill rotWithShape="1">
          <a:blip r:embed="rId5"/>
          <a:srcRect/>
          <a:stretch/>
        </p:blipFill>
        <p:spPr>
          <a:xfrm rot="5400000">
            <a:off x="1698873" y="1246049"/>
            <a:ext cx="4008900" cy="502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 rotWithShape="1">
          <a:blip r:embed="rId6"/>
          <a:srcRect/>
          <a:stretch/>
        </p:blipFill>
        <p:spPr>
          <a:xfrm>
            <a:off x="1608574" y="2200050"/>
            <a:ext cx="4189498" cy="3113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395287" y="395287"/>
            <a:ext cx="8915400" cy="9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en-US" sz="2400" b="1" i="0" u="none" strike="noStrike" cap="none" baseline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Enhanced Math Pal</a:t>
            </a:r>
            <a:r>
              <a:rPr lang="en-US" sz="24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ette </a:t>
            </a:r>
            <a:r>
              <a:rPr lang="en-US" sz="2400" b="1" i="0" u="none" strike="noStrike" cap="none" baseline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Design 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395275" y="1546225"/>
            <a:ext cx="8915400" cy="476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Old (Flash) version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				</a:t>
            </a:r>
            <a:r>
              <a:rPr lang="en-US" sz="1800" b="1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New (</a:t>
            </a:r>
            <a:r>
              <a:rPr lang="en-US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HTML5</a:t>
            </a:r>
            <a:r>
              <a:rPr lang="en-US" sz="1800" b="1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) version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18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18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18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18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18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18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18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18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18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18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18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18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18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18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	</a:t>
            </a:r>
            <a:r>
              <a:rPr lang="en-US" sz="1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		</a:t>
            </a:r>
          </a:p>
        </p:txBody>
      </p:sp>
      <p:pic>
        <p:nvPicPr>
          <p:cNvPr id="343" name="Shape 343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722443" y="2257950"/>
            <a:ext cx="4321200" cy="162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705375" y="2126712"/>
            <a:ext cx="2524224" cy="36006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395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/>
        </p:nvSpPr>
        <p:spPr>
          <a:xfrm>
            <a:off x="395287" y="395287"/>
            <a:ext cx="91092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Verdana"/>
              <a:buNone/>
            </a:pPr>
            <a:r>
              <a:rPr lang="en-US" sz="3200" b="1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New</a:t>
            </a:r>
            <a:r>
              <a:rPr lang="en-US" sz="3200" b="1" i="0" u="none" strike="noStrike" cap="none" baseline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 Simple Editor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6599235" y="1454150"/>
            <a:ext cx="2879700" cy="4616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00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/>
        </p:nvSpPr>
        <p:spPr>
          <a:xfrm>
            <a:off x="200025" y="333375"/>
            <a:ext cx="9505800" cy="450899"/>
          </a:xfrm>
          <a:prstGeom prst="rect">
            <a:avLst/>
          </a:prstGeom>
          <a:noFill/>
          <a:ln>
            <a:noFill/>
          </a:ln>
        </p:spPr>
        <p:txBody>
          <a:bodyPr lIns="0" tIns="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en-US" sz="2400" b="1" i="0" u="none" strike="noStrike" cap="none" baseline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Ease of Use 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200025" y="1037275"/>
            <a:ext cx="3274799" cy="448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Single view editing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Inline WYSIWYG editor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  <a:rtl val="0"/>
              </a:rPr>
              <a:t>Greater browser compatibility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Verdana"/>
              <a:buNone/>
            </a:pPr>
            <a:endParaRPr sz="1800"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Verdana"/>
              <a:buNone/>
            </a:pPr>
            <a:endParaRPr sz="1800"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Verdana"/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Verdana"/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Verdana"/>
              <a:buNone/>
            </a:pPr>
            <a:endParaRPr/>
          </a:p>
        </p:txBody>
      </p:sp>
      <p:pic>
        <p:nvPicPr>
          <p:cNvPr id="357" name="Shape 357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3272100" y="445850"/>
            <a:ext cx="6348599" cy="538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/>
        </p:nvSpPr>
        <p:spPr>
          <a:xfrm>
            <a:off x="200025" y="333375"/>
            <a:ext cx="9505800" cy="450899"/>
          </a:xfrm>
          <a:prstGeom prst="rect">
            <a:avLst/>
          </a:prstGeom>
          <a:noFill/>
          <a:ln>
            <a:noFill/>
          </a:ln>
        </p:spPr>
        <p:txBody>
          <a:bodyPr lIns="0" tIns="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en-US" sz="2400" b="1" i="0" u="none" strike="noStrike" cap="none" baseline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Additional Answer Types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277350" y="1362025"/>
            <a:ext cx="5914800" cy="448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Verdana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Increases the percentage of items editable by Simple Editor from ~</a:t>
            </a:r>
            <a:r>
              <a:rPr lang="en-US" sz="1800" b="1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60%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 to ~</a:t>
            </a:r>
            <a:r>
              <a:rPr lang="en-US" sz="1800" b="1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90%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</p:txBody>
      </p:sp>
      <p:sp>
        <p:nvSpPr>
          <p:cNvPr id="364" name="Shape 364"/>
          <p:cNvSpPr txBox="1"/>
          <p:nvPr/>
        </p:nvSpPr>
        <p:spPr>
          <a:xfrm>
            <a:off x="6370650" y="2950975"/>
            <a:ext cx="3535500" cy="1969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Multiple Choice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MultiSelect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Essay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Verdana"/>
              <a:buNone/>
            </a:pPr>
            <a:r>
              <a:rPr lang="en-US" sz="1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Numeric Value/Expression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Verdana"/>
              <a:buNone/>
            </a:pPr>
            <a:r>
              <a:rPr lang="en-US" sz="1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	- single or multiple term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Verdana"/>
              <a:buNone/>
            </a:pPr>
            <a:r>
              <a:rPr lang="en-US" sz="1800" b="0" i="0" u="none" strike="noStrike" cap="none" baseline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Number with Units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365" name="Shape 36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78175" y="142675"/>
            <a:ext cx="3627649" cy="1844050"/>
          </a:xfrm>
          <a:prstGeom prst="rect">
            <a:avLst/>
          </a:prstGeom>
        </p:spPr>
      </p:pic>
      <p:pic>
        <p:nvPicPr>
          <p:cNvPr id="366" name="Shape 36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77350" y="2367575"/>
            <a:ext cx="6019214" cy="2553199"/>
          </a:xfrm>
          <a:prstGeom prst="rect">
            <a:avLst/>
          </a:prstGeom>
        </p:spPr>
      </p:pic>
      <p:sp>
        <p:nvSpPr>
          <p:cNvPr id="367" name="Shape 367"/>
          <p:cNvSpPr/>
          <p:nvPr/>
        </p:nvSpPr>
        <p:spPr>
          <a:xfrm>
            <a:off x="6170300" y="1432725"/>
            <a:ext cx="3535500" cy="554099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/>
        </p:nvSpPr>
        <p:spPr>
          <a:xfrm>
            <a:off x="152401" y="395287"/>
            <a:ext cx="9372600" cy="1144587"/>
          </a:xfrm>
          <a:prstGeom prst="rect">
            <a:avLst/>
          </a:prstGeom>
          <a:noFill/>
          <a:ln>
            <a:noFill/>
          </a:ln>
        </p:spPr>
        <p:txBody>
          <a:bodyPr lIns="0" tIns="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en-US" sz="3200" b="1" i="0" u="none" strike="noStrike" cap="none" baseline="0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What's New in </a:t>
            </a:r>
            <a:r>
              <a:rPr lang="en-US" sz="3200" b="1" i="0" u="none" strike="noStrike" cap="none" baseline="0" dirty="0" err="1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MasteringEngineering</a:t>
            </a:r>
            <a:endParaRPr lang="en-US" sz="3200" b="1" i="0" u="none" strike="noStrike" cap="none" baseline="0" dirty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365125" y="1663260"/>
            <a:ext cx="3531475" cy="35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4052462" y="1491850"/>
            <a:ext cx="5366098" cy="40302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-US" sz="1800" b="1" i="0" u="none" strike="noStrike" cap="none" baseline="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Learning </a:t>
            </a:r>
            <a:r>
              <a:rPr lang="en-US" sz="1800" b="1" i="0" u="none" strike="noStrike" cap="none" baseline="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Catalytics</a:t>
            </a:r>
            <a:r>
              <a:rPr lang="en-US" sz="1800" b="1" i="0" u="none" strike="noStrike" cap="none" baseline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 Gradebook Sync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-US" sz="1800" b="1" dirty="0">
                <a:latin typeface="Verdana"/>
                <a:ea typeface="Verdana"/>
                <a:cs typeface="Verdana"/>
                <a:sym typeface="Verdana"/>
              </a:rPr>
              <a:t>Mobile Support and</a:t>
            </a:r>
            <a:r>
              <a:rPr lang="en-US" sz="1800" b="1" i="0" u="none" strike="noStrike" cap="none" baseline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 Equation Editor Enhancements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-US" sz="1800" b="1" dirty="0">
                <a:latin typeface="Verdana"/>
                <a:ea typeface="Verdana"/>
                <a:cs typeface="Verdana"/>
                <a:sym typeface="Verdana"/>
              </a:rPr>
              <a:t>New</a:t>
            </a:r>
            <a:r>
              <a:rPr lang="en-US" sz="1800" b="1" i="0" u="none" strike="noStrike" cap="none" baseline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 Simple </a:t>
            </a:r>
            <a:r>
              <a:rPr lang="en-US" sz="1800" b="1" i="0" u="none" strike="noStrike" cap="none" baseline="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Editor</a:t>
            </a:r>
            <a:endParaRPr lang="en-US" sz="1800" b="1" i="0" u="none" strike="noStrike" cap="none" baseline="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395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395287" y="395287"/>
            <a:ext cx="91092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Verdana"/>
              <a:buNone/>
            </a:pPr>
            <a:r>
              <a:rPr lang="en-US" sz="3200" b="1" i="0" u="none" strike="noStrike" cap="none" baseline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Learning Catalytics Gradebook Sync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6599235" y="1454150"/>
            <a:ext cx="2879700" cy="4616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00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lang="en-US" sz="30000" b="0" i="0" u="none" strike="noStrike" cap="none" baseline="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ape 247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3585825" y="784275"/>
            <a:ext cx="6119999" cy="4219449"/>
          </a:xfrm>
          <a:prstGeom prst="rect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48" name="Shape 248"/>
          <p:cNvPicPr preferRelativeResize="0"/>
          <p:nvPr/>
        </p:nvPicPr>
        <p:blipFill rotWithShape="1">
          <a:blip r:embed="rId4"/>
          <a:srcRect l="70494" t="17783" r="4272" b="64681"/>
          <a:stretch/>
        </p:blipFill>
        <p:spPr>
          <a:xfrm>
            <a:off x="457200" y="1506695"/>
            <a:ext cx="2941725" cy="175530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200100" y="274850"/>
            <a:ext cx="9505800" cy="450899"/>
          </a:xfrm>
          <a:prstGeom prst="rect">
            <a:avLst/>
          </a:prstGeom>
          <a:noFill/>
          <a:ln>
            <a:noFill/>
          </a:ln>
        </p:spPr>
        <p:txBody>
          <a:bodyPr lIns="0" tIns="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en-US" sz="2400" b="1" i="0" u="none" strike="noStrike" cap="none" baseline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Learning Catalytics Gradebook Sync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457200" y="3111250"/>
            <a:ext cx="2808600" cy="283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-US" sz="1800" b="1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Instructor view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Course Home to Create Learning Catalytics module</a:t>
            </a:r>
          </a:p>
        </p:txBody>
      </p:sp>
      <p:cxnSp>
        <p:nvCxnSpPr>
          <p:cNvPr id="251" name="Shape 251"/>
          <p:cNvCxnSpPr/>
          <p:nvPr/>
        </p:nvCxnSpPr>
        <p:spPr>
          <a:xfrm>
            <a:off x="2404750" y="2805550"/>
            <a:ext cx="1313700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4041225" y="784275"/>
            <a:ext cx="4981024" cy="5379891"/>
          </a:xfrm>
          <a:prstGeom prst="rect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57" name="Shape 257"/>
          <p:cNvSpPr txBox="1"/>
          <p:nvPr/>
        </p:nvSpPr>
        <p:spPr>
          <a:xfrm>
            <a:off x="200025" y="333375"/>
            <a:ext cx="9505800" cy="450899"/>
          </a:xfrm>
          <a:prstGeom prst="rect">
            <a:avLst/>
          </a:prstGeom>
          <a:noFill/>
          <a:ln>
            <a:noFill/>
          </a:ln>
        </p:spPr>
        <p:txBody>
          <a:bodyPr lIns="0" tIns="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en-US" sz="2400" b="1" i="0" u="none" strike="noStrike" cap="none" baseline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Learning Catalytics Gradebook Sync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468350" y="828966"/>
            <a:ext cx="2808600" cy="80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-US" sz="1800" b="1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Instructor view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Add questions and Customize Module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468350" y="2376550"/>
            <a:ext cx="2326800" cy="3117300"/>
          </a:xfrm>
          <a:prstGeom prst="rect">
            <a:avLst/>
          </a:prstGeom>
          <a:solidFill>
            <a:srgbClr val="FBF5EA"/>
          </a:solidFill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-US" sz="1400" b="1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Module settings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en-US" sz="1400" b="0" i="1" u="none" strike="noStrike" cap="none" baseline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  </a:t>
            </a:r>
            <a:r>
              <a:rPr lang="en-US" sz="1400" b="1" i="1" u="none" strike="noStrike" cap="none" baseline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Scoring</a:t>
            </a:r>
            <a:r>
              <a:rPr lang="en-US" sz="1400" b="0" i="1" u="none" strike="noStrike" cap="none" baseline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en-US" sz="1400" b="0" i="1" u="none" strike="noStrike" cap="none" baseline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(weight participation </a:t>
            </a:r>
            <a:r>
              <a:rPr lang="en-US" i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&amp;</a:t>
            </a:r>
            <a:r>
              <a:rPr lang="en-US" sz="1400" b="0" i="1" u="none" strike="noStrike" cap="none" baseline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 correctness)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1" u="none" strike="noStrike" cap="none" baseline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en-US" sz="1400" b="0" i="1" u="none" strike="noStrike" cap="none" baseline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  </a:t>
            </a:r>
            <a:r>
              <a:rPr lang="en-US" sz="1400" b="1" i="1" u="none" strike="noStrike" cap="none" baseline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Gradebook Transfer</a:t>
            </a:r>
            <a:r>
              <a:rPr lang="en-US" sz="1400" b="0" i="1" u="none" strike="noStrike" cap="none" baseline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 (points as credit or extra credit)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1" u="none" strike="noStrike" cap="none" baseline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en-US" sz="1400" b="0" i="1" u="none" strike="noStrike" cap="none" baseline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  Assign </a:t>
            </a:r>
            <a:r>
              <a:rPr lang="en-US" sz="1400" b="1" i="1" u="none" strike="noStrike" cap="none" baseline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points</a:t>
            </a:r>
            <a:r>
              <a:rPr lang="en-US" sz="1400" b="0" i="1" u="none" strike="noStrike" cap="none" baseline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 per question</a:t>
            </a: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4"/>
          <a:srcRect t="45153" b="10364"/>
          <a:stretch/>
        </p:blipFill>
        <p:spPr>
          <a:xfrm>
            <a:off x="3193837" y="2566137"/>
            <a:ext cx="6523402" cy="3117300"/>
          </a:xfrm>
          <a:prstGeom prst="rect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261" name="Shape 261"/>
          <p:cNvCxnSpPr/>
          <p:nvPr/>
        </p:nvCxnSpPr>
        <p:spPr>
          <a:xfrm>
            <a:off x="1926025" y="2977750"/>
            <a:ext cx="1926000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62" name="Shape 262"/>
          <p:cNvCxnSpPr/>
          <p:nvPr/>
        </p:nvCxnSpPr>
        <p:spPr>
          <a:xfrm rot="10800000" flipH="1">
            <a:off x="2490350" y="4006298"/>
            <a:ext cx="1005600" cy="510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63" name="Shape 263"/>
          <p:cNvCxnSpPr/>
          <p:nvPr/>
        </p:nvCxnSpPr>
        <p:spPr>
          <a:xfrm rot="10800000" flipH="1">
            <a:off x="2598225" y="4876398"/>
            <a:ext cx="1443000" cy="2220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/>
          <p:cNvPicPr preferRelativeResize="0"/>
          <p:nvPr/>
        </p:nvPicPr>
        <p:blipFill rotWithShape="1">
          <a:blip r:embed="rId3"/>
          <a:srcRect b="16070"/>
          <a:stretch/>
        </p:blipFill>
        <p:spPr>
          <a:xfrm>
            <a:off x="3265800" y="784275"/>
            <a:ext cx="6440025" cy="5394597"/>
          </a:xfrm>
          <a:prstGeom prst="rect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69" name="Shape 269"/>
          <p:cNvSpPr txBox="1"/>
          <p:nvPr/>
        </p:nvSpPr>
        <p:spPr>
          <a:xfrm>
            <a:off x="200025" y="333375"/>
            <a:ext cx="9505800" cy="450899"/>
          </a:xfrm>
          <a:prstGeom prst="rect">
            <a:avLst/>
          </a:prstGeom>
          <a:noFill/>
          <a:ln>
            <a:noFill/>
          </a:ln>
        </p:spPr>
        <p:txBody>
          <a:bodyPr lIns="0" tIns="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en-US" sz="2400" b="1" i="0" u="none" strike="noStrike" cap="none" baseline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Learning Catalytics Gradebook Sync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457200" y="3111250"/>
            <a:ext cx="2808600" cy="283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-US" sz="1800" b="1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Instructor view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Start session in Learning Catalytics</a:t>
            </a:r>
            <a:r>
              <a:rPr lang="en-US" sz="1800">
                <a:latin typeface="Verdana"/>
                <a:ea typeface="Verdana"/>
                <a:cs typeface="Verdana"/>
                <a:sym typeface="Verdana"/>
                <a:rtl val="0"/>
              </a:rPr>
              <a:t>; see grades in</a:t>
            </a:r>
            <a:r>
              <a:rPr lang="en-US" sz="1800" b="0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 Mastering gradebook when session ends</a:t>
            </a:r>
          </a:p>
        </p:txBody>
      </p:sp>
      <p:pic>
        <p:nvPicPr>
          <p:cNvPr id="271" name="Shape 271"/>
          <p:cNvPicPr preferRelativeResize="0"/>
          <p:nvPr/>
        </p:nvPicPr>
        <p:blipFill rotWithShape="1">
          <a:blip r:embed="rId4"/>
          <a:srcRect l="3203" t="20044" r="84531" b="74349"/>
          <a:stretch/>
        </p:blipFill>
        <p:spPr>
          <a:xfrm>
            <a:off x="457199" y="1558650"/>
            <a:ext cx="2150122" cy="66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 rotWithShape="1">
          <a:blip r:embed="rId5"/>
          <a:srcRect l="24240" t="49675" r="38113" b="46650"/>
          <a:stretch/>
        </p:blipFill>
        <p:spPr>
          <a:xfrm>
            <a:off x="4642525" y="3005950"/>
            <a:ext cx="3696174" cy="29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/>
        </p:nvSpPr>
        <p:spPr>
          <a:xfrm>
            <a:off x="200025" y="333375"/>
            <a:ext cx="9505800" cy="450899"/>
          </a:xfrm>
          <a:prstGeom prst="rect">
            <a:avLst/>
          </a:prstGeom>
          <a:noFill/>
          <a:ln>
            <a:noFill/>
          </a:ln>
        </p:spPr>
        <p:txBody>
          <a:bodyPr lIns="0" tIns="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en-US" sz="2400" b="1" i="0" u="none" strike="noStrike" cap="none" baseline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Learning Catalytics Gradebook Sync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457200" y="3111250"/>
            <a:ext cx="2808600" cy="283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Desktop </a:t>
            </a:r>
            <a:r>
              <a:rPr lang="en-US" b="1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Student view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Verdana"/>
              <a:buNone/>
            </a:pPr>
            <a:endParaRPr/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457200" y="1159387"/>
            <a:ext cx="2495549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 rotWithShape="1">
          <a:blip r:embed="rId4"/>
          <a:srcRect l="5123" t="12339" r="4997" b="10731"/>
          <a:stretch/>
        </p:blipFill>
        <p:spPr>
          <a:xfrm>
            <a:off x="3265800" y="784275"/>
            <a:ext cx="6440023" cy="4378582"/>
          </a:xfrm>
          <a:prstGeom prst="rect">
            <a:avLst/>
          </a:prstGeom>
          <a:noFill/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81" name="Shape 281"/>
          <p:cNvSpPr/>
          <p:nvPr/>
        </p:nvSpPr>
        <p:spPr>
          <a:xfrm>
            <a:off x="1931875" y="1380515"/>
            <a:ext cx="2543699" cy="1502400"/>
          </a:xfrm>
          <a:prstGeom prst="arc">
            <a:avLst>
              <a:gd name="adj1" fmla="val 10799930"/>
              <a:gd name="adj2" fmla="val 69"/>
            </a:avLst>
          </a:prstGeom>
          <a:noFill/>
          <a:ln w="38100" cap="flat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Shape 286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679250" y="837923"/>
            <a:ext cx="2490600" cy="51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/>
          <p:nvPr/>
        </p:nvSpPr>
        <p:spPr>
          <a:xfrm>
            <a:off x="200025" y="333375"/>
            <a:ext cx="9505800" cy="450899"/>
          </a:xfrm>
          <a:prstGeom prst="rect">
            <a:avLst/>
          </a:prstGeom>
          <a:noFill/>
          <a:ln>
            <a:noFill/>
          </a:ln>
        </p:spPr>
        <p:txBody>
          <a:bodyPr lIns="0" tIns="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en-US" sz="2400" b="1" i="0" u="none" strike="noStrike" cap="none" baseline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Learning Catalytics Gradebook Sync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400" b="1" i="0" u="none" strike="noStrike" cap="none" baseline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</p:txBody>
      </p:sp>
      <p:sp>
        <p:nvSpPr>
          <p:cNvPr id="288" name="Shape 288"/>
          <p:cNvSpPr txBox="1"/>
          <p:nvPr/>
        </p:nvSpPr>
        <p:spPr>
          <a:xfrm>
            <a:off x="6502200" y="2730816"/>
            <a:ext cx="2808600" cy="174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-US" sz="1800" b="1">
                <a:latin typeface="Verdana"/>
                <a:ea typeface="Verdana"/>
                <a:cs typeface="Verdana"/>
                <a:sym typeface="Verdana"/>
              </a:rPr>
              <a:t>Mobile </a:t>
            </a:r>
            <a:r>
              <a:rPr lang="en-US" sz="1800" b="1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Student view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3707650" y="837611"/>
            <a:ext cx="2490600" cy="5183098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/>
          <p:nvPr/>
        </p:nvSpPr>
        <p:spPr>
          <a:xfrm>
            <a:off x="2110000" y="1848115"/>
            <a:ext cx="2543699" cy="1502400"/>
          </a:xfrm>
          <a:prstGeom prst="arc">
            <a:avLst>
              <a:gd name="adj1" fmla="val 10799930"/>
              <a:gd name="adj2" fmla="val 69"/>
            </a:avLst>
          </a:prstGeom>
          <a:noFill/>
          <a:ln w="38100" cap="flat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/>
        </p:nvSpPr>
        <p:spPr>
          <a:xfrm>
            <a:off x="200025" y="333375"/>
            <a:ext cx="9505800" cy="450899"/>
          </a:xfrm>
          <a:prstGeom prst="rect">
            <a:avLst/>
          </a:prstGeom>
          <a:noFill/>
          <a:ln>
            <a:noFill/>
          </a:ln>
        </p:spPr>
        <p:txBody>
          <a:bodyPr lIns="0" tIns="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en-US" sz="2400" b="1" i="0" u="none" strike="noStrike" cap="none" baseline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Learning Catalytics Gradebook Sync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457200" y="3111250"/>
            <a:ext cx="2808600" cy="283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-US" sz="1800" b="1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Instructor view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  <a:rtl val="0"/>
              </a:rPr>
              <a:t>Click </a:t>
            </a:r>
            <a:r>
              <a:rPr lang="en-US" sz="1800" b="0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Stop Session in Learning Catalytics to send grades to Mastering</a:t>
            </a:r>
          </a:p>
        </p:txBody>
      </p:sp>
      <p:pic>
        <p:nvPicPr>
          <p:cNvPr id="297" name="Shape 297"/>
          <p:cNvPicPr preferRelativeResize="0"/>
          <p:nvPr/>
        </p:nvPicPr>
        <p:blipFill rotWithShape="1">
          <a:blip r:embed="rId3"/>
          <a:srcRect l="3203" t="19744" r="84354" b="74376"/>
          <a:stretch/>
        </p:blipFill>
        <p:spPr>
          <a:xfrm>
            <a:off x="457200" y="1491850"/>
            <a:ext cx="2353248" cy="7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/>
          <p:cNvPicPr preferRelativeResize="0"/>
          <p:nvPr/>
        </p:nvPicPr>
        <p:blipFill rotWithShape="1">
          <a:blip r:embed="rId4"/>
          <a:srcRect b="16070"/>
          <a:stretch/>
        </p:blipFill>
        <p:spPr>
          <a:xfrm>
            <a:off x="3265800" y="784275"/>
            <a:ext cx="6440025" cy="5394597"/>
          </a:xfrm>
          <a:prstGeom prst="rect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Pearson_blue">
  <a:themeElements>
    <a:clrScheme name="Pearson_blue 2">
      <a:dk1>
        <a:srgbClr val="000000"/>
      </a:dk1>
      <a:lt1>
        <a:srgbClr val="FBF5EA"/>
      </a:lt1>
      <a:dk2>
        <a:srgbClr val="364395"/>
      </a:dk2>
      <a:lt2>
        <a:srgbClr val="FFFFFF"/>
      </a:lt2>
      <a:accent1>
        <a:srgbClr val="364395"/>
      </a:accent1>
      <a:accent2>
        <a:srgbClr val="5E69AA"/>
      </a:accent2>
      <a:accent3>
        <a:srgbClr val="FDF9F3"/>
      </a:accent3>
      <a:accent4>
        <a:srgbClr val="000000"/>
      </a:accent4>
      <a:accent5>
        <a:srgbClr val="AEB0C8"/>
      </a:accent5>
      <a:accent6>
        <a:srgbClr val="545E9A"/>
      </a:accent6>
      <a:hlink>
        <a:srgbClr val="727BB5"/>
      </a:hlink>
      <a:folHlink>
        <a:srgbClr val="868E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arson_Divider">
  <a:themeElements>
    <a:clrScheme name="Pearson_Divider 2">
      <a:dk1>
        <a:srgbClr val="000000"/>
      </a:dk1>
      <a:lt1>
        <a:srgbClr val="FBF5EA"/>
      </a:lt1>
      <a:dk2>
        <a:srgbClr val="364395"/>
      </a:dk2>
      <a:lt2>
        <a:srgbClr val="FFFFFF"/>
      </a:lt2>
      <a:accent1>
        <a:srgbClr val="364395"/>
      </a:accent1>
      <a:accent2>
        <a:srgbClr val="5E69AA"/>
      </a:accent2>
      <a:accent3>
        <a:srgbClr val="FDF9F3"/>
      </a:accent3>
      <a:accent4>
        <a:srgbClr val="000000"/>
      </a:accent4>
      <a:accent5>
        <a:srgbClr val="AEB0C8"/>
      </a:accent5>
      <a:accent6>
        <a:srgbClr val="545E9A"/>
      </a:accent6>
      <a:hlink>
        <a:srgbClr val="727BB5"/>
      </a:hlink>
      <a:folHlink>
        <a:srgbClr val="868E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664</Words>
  <Application>Microsoft Macintosh PowerPoint</Application>
  <PresentationFormat>A4 Paper (210x297 mm)</PresentationFormat>
  <Paragraphs>103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Pearson_blue</vt:lpstr>
      <vt:lpstr>Pearson_Divider</vt:lpstr>
      <vt:lpstr>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Increased Mobile Compatibility</vt:lpstr>
      <vt:lpstr>PowerPoint Presentation</vt:lpstr>
      <vt:lpstr>Enhanced Math Palette Design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Hall, Demetrius</dc:creator>
  <cp:lastModifiedBy>Lesko, Christy</cp:lastModifiedBy>
  <cp:revision>3</cp:revision>
  <dcterms:modified xsi:type="dcterms:W3CDTF">2014-06-20T18:06:43Z</dcterms:modified>
</cp:coreProperties>
</file>